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4"/>
  </p:sldMasterIdLst>
  <p:notesMasterIdLst>
    <p:notesMasterId r:id="rId5"/>
  </p:notesMasterIdLst>
  <p:sldIdLst>
    <p:sldId id="256" r:id="rId6"/>
    <p:sldId id="257" r:id="rId7"/>
    <p:sldId id="258" r:id="rId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56b38de1d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a56b38de1d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a56b38de1d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a56b38de1d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56b38de1d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a56b38de1d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ackground">
  <p:cSld name="Blank Background">
    <p:spTree>
      <p:nvGrpSpPr>
        <p:cNvPr id="17" name="Shape 17"/>
        <p:cNvGrpSpPr/>
        <p:nvPr/>
      </p:nvGrpSpPr>
      <p:grpSpPr>
        <a:xfrm>
          <a:off x="0" y="0"/>
          <a:ext cx="0" cy="0"/>
          <a:chOff x="0" y="0"/>
          <a:chExt cx="0" cy="0"/>
        </a:xfrm>
      </p:grpSpPr>
      <p:cxnSp>
        <p:nvCxnSpPr>
          <p:cNvPr id="18" name="Google Shape;18;p2"/>
          <p:cNvCxnSpPr/>
          <p:nvPr/>
        </p:nvCxnSpPr>
        <p:spPr>
          <a:xfrm>
            <a:off x="2355785" y="1342927"/>
            <a:ext cx="190500" cy="142800"/>
          </a:xfrm>
          <a:prstGeom prst="straightConnector1">
            <a:avLst/>
          </a:prstGeom>
          <a:noFill/>
          <a:ln>
            <a:noFill/>
          </a:ln>
        </p:spPr>
      </p:cxnSp>
      <p:cxnSp>
        <p:nvCxnSpPr>
          <p:cNvPr id="19" name="Google Shape;19;p2"/>
          <p:cNvCxnSpPr/>
          <p:nvPr/>
        </p:nvCxnSpPr>
        <p:spPr>
          <a:xfrm>
            <a:off x="6794522" y="1073473"/>
            <a:ext cx="0" cy="3480300"/>
          </a:xfrm>
          <a:prstGeom prst="straightConnector1">
            <a:avLst/>
          </a:prstGeom>
          <a:noFill/>
          <a:ln cap="flat" cmpd="sng" w="25400">
            <a:solidFill>
              <a:schemeClr val="dk1"/>
            </a:solidFill>
            <a:prstDash val="dash"/>
            <a:round/>
            <a:headEnd len="med" w="med" type="oval"/>
            <a:tailEnd len="med" w="med" type="oval"/>
          </a:ln>
        </p:spPr>
      </p:cxnSp>
      <p:sp>
        <p:nvSpPr>
          <p:cNvPr id="20" name="Google Shape;20;p2"/>
          <p:cNvSpPr txBox="1"/>
          <p:nvPr>
            <p:ph idx="1" type="body"/>
          </p:nvPr>
        </p:nvSpPr>
        <p:spPr>
          <a:xfrm>
            <a:off x="190500" y="1154366"/>
            <a:ext cx="1967100" cy="2062800"/>
          </a:xfrm>
          <a:prstGeom prst="rect">
            <a:avLst/>
          </a:prstGeom>
          <a:noFill/>
          <a:ln>
            <a:noFill/>
          </a:ln>
        </p:spPr>
        <p:txBody>
          <a:bodyPr anchorCtr="0" anchor="t" bIns="11150" lIns="22325" spcFirstLastPara="1" rIns="22325" wrap="square" tIns="11150">
            <a:noAutofit/>
          </a:bodyPr>
          <a:lstStyle>
            <a:lvl1pPr indent="-273050" lvl="0" marL="4572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1pPr>
            <a:lvl2pPr indent="-273050" lvl="1" marL="9144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2pPr>
            <a:lvl3pPr indent="-273050" lvl="2" marL="13716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3pPr>
            <a:lvl4pPr indent="-273050" lvl="3" marL="18288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4pPr>
            <a:lvl5pPr indent="-273050" lvl="4" marL="2286000" algn="l">
              <a:lnSpc>
                <a:spcPct val="164285"/>
              </a:lnSpc>
              <a:spcBef>
                <a:spcPts val="0"/>
              </a:spcBef>
              <a:spcAft>
                <a:spcPts val="0"/>
              </a:spcAft>
              <a:buClr>
                <a:srgbClr val="245EAC"/>
              </a:buClr>
              <a:buSzPts val="700"/>
              <a:buFont typeface="Arial"/>
              <a:buChar char="•"/>
              <a:defRPr sz="700">
                <a:solidFill>
                  <a:srgbClr val="7F7F7F"/>
                </a:solidFill>
                <a:latin typeface="Arial"/>
                <a:ea typeface="Arial"/>
                <a:cs typeface="Arial"/>
                <a:sym typeface="Arial"/>
              </a:defRPr>
            </a:lvl5pPr>
            <a:lvl6pPr indent="-254000" lvl="5" marL="2743200" algn="l">
              <a:lnSpc>
                <a:spcPct val="90000"/>
              </a:lnSpc>
              <a:spcBef>
                <a:spcPts val="400"/>
              </a:spcBef>
              <a:spcAft>
                <a:spcPts val="0"/>
              </a:spcAft>
              <a:buClr>
                <a:schemeClr val="dk1"/>
              </a:buClr>
              <a:buSzPts val="400"/>
              <a:buChar char="•"/>
              <a:defRPr/>
            </a:lvl6pPr>
            <a:lvl7pPr indent="-254000" lvl="6" marL="3200400" algn="l">
              <a:lnSpc>
                <a:spcPct val="90000"/>
              </a:lnSpc>
              <a:spcBef>
                <a:spcPts val="400"/>
              </a:spcBef>
              <a:spcAft>
                <a:spcPts val="0"/>
              </a:spcAft>
              <a:buClr>
                <a:schemeClr val="dk1"/>
              </a:buClr>
              <a:buSzPts val="400"/>
              <a:buChar char="•"/>
              <a:defRPr/>
            </a:lvl7pPr>
            <a:lvl8pPr indent="-254000" lvl="7" marL="3657600" algn="l">
              <a:lnSpc>
                <a:spcPct val="90000"/>
              </a:lnSpc>
              <a:spcBef>
                <a:spcPts val="400"/>
              </a:spcBef>
              <a:spcAft>
                <a:spcPts val="0"/>
              </a:spcAft>
              <a:buClr>
                <a:schemeClr val="dk1"/>
              </a:buClr>
              <a:buSzPts val="400"/>
              <a:buChar char="•"/>
              <a:defRPr/>
            </a:lvl8pPr>
            <a:lvl9pPr indent="-254000" lvl="8" marL="4114800" algn="l">
              <a:lnSpc>
                <a:spcPct val="90000"/>
              </a:lnSpc>
              <a:spcBef>
                <a:spcPts val="400"/>
              </a:spcBef>
              <a:spcAft>
                <a:spcPts val="0"/>
              </a:spcAft>
              <a:buClr>
                <a:schemeClr val="dk1"/>
              </a:buClr>
              <a:buSzPts val="400"/>
              <a:buChar char="•"/>
              <a:defRPr/>
            </a:lvl9pPr>
          </a:lstStyle>
          <a:p/>
        </p:txBody>
      </p:sp>
      <p:sp>
        <p:nvSpPr>
          <p:cNvPr id="21" name="Google Shape;21;p2"/>
          <p:cNvSpPr/>
          <p:nvPr>
            <p:ph idx="2" type="pic"/>
          </p:nvPr>
        </p:nvSpPr>
        <p:spPr>
          <a:xfrm>
            <a:off x="190500" y="3327004"/>
            <a:ext cx="1973700" cy="1164300"/>
          </a:xfrm>
          <a:prstGeom prst="rect">
            <a:avLst/>
          </a:prstGeom>
          <a:solidFill>
            <a:srgbClr val="9ED4EE"/>
          </a:solidFill>
          <a:ln>
            <a:noFill/>
          </a:ln>
        </p:spPr>
        <p:txBody>
          <a:bodyPr anchorCtr="0" anchor="t" bIns="11150" lIns="22325" spcFirstLastPara="1" rIns="22325" wrap="square" tIns="11150">
            <a:noAutofit/>
          </a:bodyPr>
          <a:lstStyle>
            <a:lvl1pPr lvl="0" marR="0" rtl="0" algn="ctr">
              <a:lnSpc>
                <a:spcPct val="90000"/>
              </a:lnSpc>
              <a:spcBef>
                <a:spcPts val="700"/>
              </a:spcBef>
              <a:spcAft>
                <a:spcPts val="0"/>
              </a:spcAft>
              <a:buClr>
                <a:schemeClr val="dk1"/>
              </a:buClr>
              <a:buSzPts val="400"/>
              <a:buFont typeface="Arial"/>
              <a:buNone/>
              <a:defRPr b="1" i="0" sz="4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
        <p:nvSpPr>
          <p:cNvPr id="22" name="Google Shape;22;p2"/>
          <p:cNvSpPr/>
          <p:nvPr>
            <p:ph idx="3" type="pic"/>
          </p:nvPr>
        </p:nvSpPr>
        <p:spPr>
          <a:xfrm>
            <a:off x="6915549" y="2445495"/>
            <a:ext cx="2041200" cy="1164300"/>
          </a:xfrm>
          <a:prstGeom prst="rect">
            <a:avLst/>
          </a:prstGeom>
          <a:solidFill>
            <a:srgbClr val="9ED4EE"/>
          </a:solidFill>
          <a:ln>
            <a:noFill/>
          </a:ln>
        </p:spPr>
        <p:txBody>
          <a:bodyPr anchorCtr="0" anchor="t" bIns="11150" lIns="22325" spcFirstLastPara="1" rIns="22325" wrap="square" tIns="11150">
            <a:noAutofit/>
          </a:bodyPr>
          <a:lstStyle>
            <a:lvl1pPr lvl="0" marR="0" rtl="0" algn="ctr">
              <a:lnSpc>
                <a:spcPct val="90000"/>
              </a:lnSpc>
              <a:spcBef>
                <a:spcPts val="700"/>
              </a:spcBef>
              <a:spcAft>
                <a:spcPts val="0"/>
              </a:spcAft>
              <a:buClr>
                <a:schemeClr val="dk1"/>
              </a:buClr>
              <a:buSzPts val="400"/>
              <a:buFont typeface="Arial"/>
              <a:buNone/>
              <a:defRPr b="1" i="0" sz="4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
        <p:nvSpPr>
          <p:cNvPr id="23" name="Google Shape;23;p2"/>
          <p:cNvSpPr txBox="1"/>
          <p:nvPr>
            <p:ph idx="4" type="body"/>
          </p:nvPr>
        </p:nvSpPr>
        <p:spPr>
          <a:xfrm>
            <a:off x="2360352" y="1154366"/>
            <a:ext cx="2069400" cy="3333600"/>
          </a:xfrm>
          <a:prstGeom prst="rect">
            <a:avLst/>
          </a:prstGeom>
          <a:noFill/>
          <a:ln>
            <a:noFill/>
          </a:ln>
        </p:spPr>
        <p:txBody>
          <a:bodyPr anchorCtr="0" anchor="t" bIns="11150" lIns="22325" spcFirstLastPara="1" rIns="22325" wrap="square" tIns="11150">
            <a:noAutofit/>
          </a:bodyPr>
          <a:lstStyle>
            <a:lvl1pPr indent="-273050" lvl="0" marL="4572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1pPr>
            <a:lvl2pPr indent="-273050" lvl="1" marL="9144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2pPr>
            <a:lvl3pPr indent="-273050" lvl="2" marL="13716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3pPr>
            <a:lvl4pPr indent="-273050" lvl="3" marL="18288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4pPr>
            <a:lvl5pPr indent="-273050" lvl="4" marL="2286000" algn="l">
              <a:lnSpc>
                <a:spcPct val="164285"/>
              </a:lnSpc>
              <a:spcBef>
                <a:spcPts val="0"/>
              </a:spcBef>
              <a:spcAft>
                <a:spcPts val="0"/>
              </a:spcAft>
              <a:buClr>
                <a:srgbClr val="245EAC"/>
              </a:buClr>
              <a:buSzPts val="700"/>
              <a:buFont typeface="Arial"/>
              <a:buChar char="•"/>
              <a:defRPr sz="700">
                <a:solidFill>
                  <a:srgbClr val="7F7F7F"/>
                </a:solidFill>
                <a:latin typeface="Arial"/>
                <a:ea typeface="Arial"/>
                <a:cs typeface="Arial"/>
                <a:sym typeface="Arial"/>
              </a:defRPr>
            </a:lvl5pPr>
            <a:lvl6pPr indent="-254000" lvl="5" marL="2743200" algn="l">
              <a:lnSpc>
                <a:spcPct val="90000"/>
              </a:lnSpc>
              <a:spcBef>
                <a:spcPts val="400"/>
              </a:spcBef>
              <a:spcAft>
                <a:spcPts val="0"/>
              </a:spcAft>
              <a:buClr>
                <a:schemeClr val="dk1"/>
              </a:buClr>
              <a:buSzPts val="400"/>
              <a:buChar char="•"/>
              <a:defRPr/>
            </a:lvl6pPr>
            <a:lvl7pPr indent="-254000" lvl="6" marL="3200400" algn="l">
              <a:lnSpc>
                <a:spcPct val="90000"/>
              </a:lnSpc>
              <a:spcBef>
                <a:spcPts val="400"/>
              </a:spcBef>
              <a:spcAft>
                <a:spcPts val="0"/>
              </a:spcAft>
              <a:buClr>
                <a:schemeClr val="dk1"/>
              </a:buClr>
              <a:buSzPts val="400"/>
              <a:buChar char="•"/>
              <a:defRPr/>
            </a:lvl7pPr>
            <a:lvl8pPr indent="-254000" lvl="7" marL="3657600" algn="l">
              <a:lnSpc>
                <a:spcPct val="90000"/>
              </a:lnSpc>
              <a:spcBef>
                <a:spcPts val="400"/>
              </a:spcBef>
              <a:spcAft>
                <a:spcPts val="0"/>
              </a:spcAft>
              <a:buClr>
                <a:schemeClr val="dk1"/>
              </a:buClr>
              <a:buSzPts val="400"/>
              <a:buChar char="•"/>
              <a:defRPr/>
            </a:lvl8pPr>
            <a:lvl9pPr indent="-254000" lvl="8" marL="4114800" algn="l">
              <a:lnSpc>
                <a:spcPct val="90000"/>
              </a:lnSpc>
              <a:spcBef>
                <a:spcPts val="400"/>
              </a:spcBef>
              <a:spcAft>
                <a:spcPts val="0"/>
              </a:spcAft>
              <a:buClr>
                <a:schemeClr val="dk1"/>
              </a:buClr>
              <a:buSzPts val="400"/>
              <a:buChar char="•"/>
              <a:defRPr/>
            </a:lvl9pPr>
          </a:lstStyle>
          <a:p/>
        </p:txBody>
      </p:sp>
      <p:sp>
        <p:nvSpPr>
          <p:cNvPr id="24" name="Google Shape;24;p2"/>
          <p:cNvSpPr txBox="1"/>
          <p:nvPr>
            <p:ph idx="5" type="body"/>
          </p:nvPr>
        </p:nvSpPr>
        <p:spPr>
          <a:xfrm>
            <a:off x="4626019" y="1154907"/>
            <a:ext cx="2062800" cy="1089900"/>
          </a:xfrm>
          <a:prstGeom prst="rect">
            <a:avLst/>
          </a:prstGeom>
          <a:noFill/>
          <a:ln>
            <a:noFill/>
          </a:ln>
        </p:spPr>
        <p:txBody>
          <a:bodyPr anchorCtr="0" anchor="t" bIns="11150" lIns="22325" spcFirstLastPara="1" rIns="22325" wrap="square" tIns="11150">
            <a:noAutofit/>
          </a:bodyPr>
          <a:lstStyle>
            <a:lvl1pPr indent="-273050" lvl="0" marL="4572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1pPr>
            <a:lvl2pPr indent="-273050" lvl="1" marL="9144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2pPr>
            <a:lvl3pPr indent="-273050" lvl="2" marL="13716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3pPr>
            <a:lvl4pPr indent="-273050" lvl="3" marL="18288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4pPr>
            <a:lvl5pPr indent="-273050" lvl="4" marL="2286000" algn="l">
              <a:lnSpc>
                <a:spcPct val="164285"/>
              </a:lnSpc>
              <a:spcBef>
                <a:spcPts val="0"/>
              </a:spcBef>
              <a:spcAft>
                <a:spcPts val="0"/>
              </a:spcAft>
              <a:buClr>
                <a:srgbClr val="245EAC"/>
              </a:buClr>
              <a:buSzPts val="700"/>
              <a:buFont typeface="Arial"/>
              <a:buChar char="•"/>
              <a:defRPr sz="700">
                <a:solidFill>
                  <a:srgbClr val="7F7F7F"/>
                </a:solidFill>
                <a:latin typeface="Arial"/>
                <a:ea typeface="Arial"/>
                <a:cs typeface="Arial"/>
                <a:sym typeface="Arial"/>
              </a:defRPr>
            </a:lvl5pPr>
            <a:lvl6pPr indent="-254000" lvl="5" marL="2743200" algn="l">
              <a:lnSpc>
                <a:spcPct val="90000"/>
              </a:lnSpc>
              <a:spcBef>
                <a:spcPts val="400"/>
              </a:spcBef>
              <a:spcAft>
                <a:spcPts val="0"/>
              </a:spcAft>
              <a:buClr>
                <a:schemeClr val="dk1"/>
              </a:buClr>
              <a:buSzPts val="400"/>
              <a:buChar char="•"/>
              <a:defRPr/>
            </a:lvl6pPr>
            <a:lvl7pPr indent="-254000" lvl="6" marL="3200400" algn="l">
              <a:lnSpc>
                <a:spcPct val="90000"/>
              </a:lnSpc>
              <a:spcBef>
                <a:spcPts val="400"/>
              </a:spcBef>
              <a:spcAft>
                <a:spcPts val="0"/>
              </a:spcAft>
              <a:buClr>
                <a:schemeClr val="dk1"/>
              </a:buClr>
              <a:buSzPts val="400"/>
              <a:buChar char="•"/>
              <a:defRPr/>
            </a:lvl7pPr>
            <a:lvl8pPr indent="-254000" lvl="7" marL="3657600" algn="l">
              <a:lnSpc>
                <a:spcPct val="90000"/>
              </a:lnSpc>
              <a:spcBef>
                <a:spcPts val="400"/>
              </a:spcBef>
              <a:spcAft>
                <a:spcPts val="0"/>
              </a:spcAft>
              <a:buClr>
                <a:schemeClr val="dk1"/>
              </a:buClr>
              <a:buSzPts val="400"/>
              <a:buChar char="•"/>
              <a:defRPr/>
            </a:lvl8pPr>
            <a:lvl9pPr indent="-254000" lvl="8" marL="4114800" algn="l">
              <a:lnSpc>
                <a:spcPct val="90000"/>
              </a:lnSpc>
              <a:spcBef>
                <a:spcPts val="400"/>
              </a:spcBef>
              <a:spcAft>
                <a:spcPts val="0"/>
              </a:spcAft>
              <a:buClr>
                <a:schemeClr val="dk1"/>
              </a:buClr>
              <a:buSzPts val="400"/>
              <a:buChar char="•"/>
              <a:defRPr/>
            </a:lvl9pPr>
          </a:lstStyle>
          <a:p/>
        </p:txBody>
      </p:sp>
      <p:sp>
        <p:nvSpPr>
          <p:cNvPr id="25" name="Google Shape;25;p2"/>
          <p:cNvSpPr txBox="1"/>
          <p:nvPr>
            <p:ph idx="6" type="body"/>
          </p:nvPr>
        </p:nvSpPr>
        <p:spPr>
          <a:xfrm>
            <a:off x="6910843" y="1154366"/>
            <a:ext cx="2041200" cy="1199700"/>
          </a:xfrm>
          <a:prstGeom prst="rect">
            <a:avLst/>
          </a:prstGeom>
          <a:noFill/>
          <a:ln>
            <a:noFill/>
          </a:ln>
        </p:spPr>
        <p:txBody>
          <a:bodyPr anchorCtr="0" anchor="t" bIns="11150" lIns="22325" spcFirstLastPara="1" rIns="22325" wrap="square" tIns="11150">
            <a:noAutofit/>
          </a:bodyPr>
          <a:lstStyle>
            <a:lvl1pPr indent="-273050" lvl="0" marL="4572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1pPr>
            <a:lvl2pPr indent="-273050" lvl="1" marL="9144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2pPr>
            <a:lvl3pPr indent="-273050" lvl="2" marL="13716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3pPr>
            <a:lvl4pPr indent="-273050" lvl="3" marL="18288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4pPr>
            <a:lvl5pPr indent="-273050" lvl="4" marL="2286000" algn="l">
              <a:lnSpc>
                <a:spcPct val="164285"/>
              </a:lnSpc>
              <a:spcBef>
                <a:spcPts val="0"/>
              </a:spcBef>
              <a:spcAft>
                <a:spcPts val="0"/>
              </a:spcAft>
              <a:buClr>
                <a:srgbClr val="245EAC"/>
              </a:buClr>
              <a:buSzPts val="700"/>
              <a:buFont typeface="Arial"/>
              <a:buChar char="•"/>
              <a:defRPr sz="700">
                <a:solidFill>
                  <a:srgbClr val="7F7F7F"/>
                </a:solidFill>
                <a:latin typeface="Arial"/>
                <a:ea typeface="Arial"/>
                <a:cs typeface="Arial"/>
                <a:sym typeface="Arial"/>
              </a:defRPr>
            </a:lvl5pPr>
            <a:lvl6pPr indent="-254000" lvl="5" marL="2743200" algn="l">
              <a:lnSpc>
                <a:spcPct val="90000"/>
              </a:lnSpc>
              <a:spcBef>
                <a:spcPts val="400"/>
              </a:spcBef>
              <a:spcAft>
                <a:spcPts val="0"/>
              </a:spcAft>
              <a:buClr>
                <a:schemeClr val="dk1"/>
              </a:buClr>
              <a:buSzPts val="400"/>
              <a:buChar char="•"/>
              <a:defRPr/>
            </a:lvl6pPr>
            <a:lvl7pPr indent="-254000" lvl="6" marL="3200400" algn="l">
              <a:lnSpc>
                <a:spcPct val="90000"/>
              </a:lnSpc>
              <a:spcBef>
                <a:spcPts val="400"/>
              </a:spcBef>
              <a:spcAft>
                <a:spcPts val="0"/>
              </a:spcAft>
              <a:buClr>
                <a:schemeClr val="dk1"/>
              </a:buClr>
              <a:buSzPts val="400"/>
              <a:buChar char="•"/>
              <a:defRPr/>
            </a:lvl7pPr>
            <a:lvl8pPr indent="-254000" lvl="7" marL="3657600" algn="l">
              <a:lnSpc>
                <a:spcPct val="90000"/>
              </a:lnSpc>
              <a:spcBef>
                <a:spcPts val="400"/>
              </a:spcBef>
              <a:spcAft>
                <a:spcPts val="0"/>
              </a:spcAft>
              <a:buClr>
                <a:schemeClr val="dk1"/>
              </a:buClr>
              <a:buSzPts val="400"/>
              <a:buChar char="•"/>
              <a:defRPr/>
            </a:lvl8pPr>
            <a:lvl9pPr indent="-254000" lvl="8" marL="4114800" algn="l">
              <a:lnSpc>
                <a:spcPct val="90000"/>
              </a:lnSpc>
              <a:spcBef>
                <a:spcPts val="400"/>
              </a:spcBef>
              <a:spcAft>
                <a:spcPts val="0"/>
              </a:spcAft>
              <a:buClr>
                <a:schemeClr val="dk1"/>
              </a:buClr>
              <a:buSzPts val="400"/>
              <a:buChar char="•"/>
              <a:defRPr/>
            </a:lvl9pPr>
          </a:lstStyle>
          <a:p/>
        </p:txBody>
      </p:sp>
      <p:sp>
        <p:nvSpPr>
          <p:cNvPr id="26" name="Google Shape;26;p2"/>
          <p:cNvSpPr txBox="1"/>
          <p:nvPr>
            <p:ph idx="7" type="body"/>
          </p:nvPr>
        </p:nvSpPr>
        <p:spPr>
          <a:xfrm>
            <a:off x="6917370" y="3707561"/>
            <a:ext cx="2041200" cy="726900"/>
          </a:xfrm>
          <a:prstGeom prst="rect">
            <a:avLst/>
          </a:prstGeom>
          <a:noFill/>
          <a:ln>
            <a:noFill/>
          </a:ln>
        </p:spPr>
        <p:txBody>
          <a:bodyPr anchorCtr="0" anchor="t" bIns="11150" lIns="22325" spcFirstLastPara="1" rIns="22325" wrap="square" tIns="11150">
            <a:noAutofit/>
          </a:bodyPr>
          <a:lstStyle>
            <a:lvl1pPr indent="-273050" lvl="0" marL="4572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1pPr>
            <a:lvl2pPr indent="-273050" lvl="1" marL="9144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2pPr>
            <a:lvl3pPr indent="-273050" lvl="2" marL="13716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3pPr>
            <a:lvl4pPr indent="-273050" lvl="3" marL="18288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4pPr>
            <a:lvl5pPr indent="-273050" lvl="4" marL="2286000" algn="l">
              <a:lnSpc>
                <a:spcPct val="164285"/>
              </a:lnSpc>
              <a:spcBef>
                <a:spcPts val="0"/>
              </a:spcBef>
              <a:spcAft>
                <a:spcPts val="0"/>
              </a:spcAft>
              <a:buClr>
                <a:srgbClr val="245EAC"/>
              </a:buClr>
              <a:buSzPts val="700"/>
              <a:buFont typeface="Arial"/>
              <a:buChar char="•"/>
              <a:defRPr sz="700">
                <a:solidFill>
                  <a:srgbClr val="7F7F7F"/>
                </a:solidFill>
                <a:latin typeface="Arial"/>
                <a:ea typeface="Arial"/>
                <a:cs typeface="Arial"/>
                <a:sym typeface="Arial"/>
              </a:defRPr>
            </a:lvl5pPr>
            <a:lvl6pPr indent="-254000" lvl="5" marL="2743200" algn="l">
              <a:lnSpc>
                <a:spcPct val="90000"/>
              </a:lnSpc>
              <a:spcBef>
                <a:spcPts val="400"/>
              </a:spcBef>
              <a:spcAft>
                <a:spcPts val="0"/>
              </a:spcAft>
              <a:buClr>
                <a:schemeClr val="dk1"/>
              </a:buClr>
              <a:buSzPts val="400"/>
              <a:buChar char="•"/>
              <a:defRPr/>
            </a:lvl6pPr>
            <a:lvl7pPr indent="-254000" lvl="6" marL="3200400" algn="l">
              <a:lnSpc>
                <a:spcPct val="90000"/>
              </a:lnSpc>
              <a:spcBef>
                <a:spcPts val="400"/>
              </a:spcBef>
              <a:spcAft>
                <a:spcPts val="0"/>
              </a:spcAft>
              <a:buClr>
                <a:schemeClr val="dk1"/>
              </a:buClr>
              <a:buSzPts val="400"/>
              <a:buChar char="•"/>
              <a:defRPr/>
            </a:lvl7pPr>
            <a:lvl8pPr indent="-254000" lvl="7" marL="3657600" algn="l">
              <a:lnSpc>
                <a:spcPct val="90000"/>
              </a:lnSpc>
              <a:spcBef>
                <a:spcPts val="400"/>
              </a:spcBef>
              <a:spcAft>
                <a:spcPts val="0"/>
              </a:spcAft>
              <a:buClr>
                <a:schemeClr val="dk1"/>
              </a:buClr>
              <a:buSzPts val="400"/>
              <a:buChar char="•"/>
              <a:defRPr/>
            </a:lvl8pPr>
            <a:lvl9pPr indent="-254000" lvl="8" marL="4114800" algn="l">
              <a:lnSpc>
                <a:spcPct val="90000"/>
              </a:lnSpc>
              <a:spcBef>
                <a:spcPts val="400"/>
              </a:spcBef>
              <a:spcAft>
                <a:spcPts val="0"/>
              </a:spcAft>
              <a:buClr>
                <a:schemeClr val="dk1"/>
              </a:buClr>
              <a:buSzPts val="400"/>
              <a:buChar char="•"/>
              <a:defRPr/>
            </a:lvl9pPr>
          </a:lstStyle>
          <a:p/>
        </p:txBody>
      </p:sp>
      <p:sp>
        <p:nvSpPr>
          <p:cNvPr id="27" name="Google Shape;27;p2"/>
          <p:cNvSpPr/>
          <p:nvPr>
            <p:ph idx="8" type="chart"/>
          </p:nvPr>
        </p:nvSpPr>
        <p:spPr>
          <a:xfrm>
            <a:off x="4639545" y="2344100"/>
            <a:ext cx="2062800" cy="908100"/>
          </a:xfrm>
          <a:prstGeom prst="rect">
            <a:avLst/>
          </a:prstGeom>
          <a:noFill/>
          <a:ln>
            <a:noFill/>
          </a:ln>
        </p:spPr>
        <p:txBody>
          <a:bodyPr anchorCtr="0" anchor="t" bIns="11150" lIns="22325" spcFirstLastPara="1" rIns="22325" wrap="square" tIns="11150">
            <a:noAutofit/>
          </a:bodyPr>
          <a:lstStyle>
            <a:lvl1pPr lvl="0" marR="0" rtl="0" algn="l">
              <a:lnSpc>
                <a:spcPct val="90000"/>
              </a:lnSpc>
              <a:spcBef>
                <a:spcPts val="700"/>
              </a:spcBef>
              <a:spcAft>
                <a:spcPts val="0"/>
              </a:spcAft>
              <a:buClr>
                <a:schemeClr val="dk1"/>
              </a:buClr>
              <a:buSzPts val="700"/>
              <a:buFont typeface="Arial"/>
              <a:buChar char="•"/>
              <a:defRPr b="0" i="0" sz="7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
        <p:nvSpPr>
          <p:cNvPr id="28" name="Google Shape;28;p2"/>
          <p:cNvSpPr txBox="1"/>
          <p:nvPr>
            <p:ph idx="9" type="body"/>
          </p:nvPr>
        </p:nvSpPr>
        <p:spPr>
          <a:xfrm>
            <a:off x="4632782" y="3378307"/>
            <a:ext cx="2055900" cy="1090500"/>
          </a:xfrm>
          <a:prstGeom prst="rect">
            <a:avLst/>
          </a:prstGeom>
          <a:noFill/>
          <a:ln>
            <a:noFill/>
          </a:ln>
        </p:spPr>
        <p:txBody>
          <a:bodyPr anchorCtr="0" anchor="t" bIns="11150" lIns="22325" spcFirstLastPara="1" rIns="22325" wrap="square" tIns="11150">
            <a:noAutofit/>
          </a:bodyPr>
          <a:lstStyle>
            <a:lvl1pPr indent="-273050" lvl="0" marL="4572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1pPr>
            <a:lvl2pPr indent="-273050" lvl="1" marL="9144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2pPr>
            <a:lvl3pPr indent="-273050" lvl="2" marL="13716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3pPr>
            <a:lvl4pPr indent="-273050" lvl="3" marL="1828800" algn="l">
              <a:lnSpc>
                <a:spcPct val="164285"/>
              </a:lnSpc>
              <a:spcBef>
                <a:spcPts val="0"/>
              </a:spcBef>
              <a:spcAft>
                <a:spcPts val="0"/>
              </a:spcAft>
              <a:buClr>
                <a:srgbClr val="7F7F7F"/>
              </a:buClr>
              <a:buSzPts val="700"/>
              <a:buChar char="•"/>
              <a:defRPr sz="700">
                <a:solidFill>
                  <a:srgbClr val="7F7F7F"/>
                </a:solidFill>
                <a:latin typeface="Arial"/>
                <a:ea typeface="Arial"/>
                <a:cs typeface="Arial"/>
                <a:sym typeface="Arial"/>
              </a:defRPr>
            </a:lvl4pPr>
            <a:lvl5pPr indent="-273050" lvl="4" marL="2286000" algn="l">
              <a:lnSpc>
                <a:spcPct val="164285"/>
              </a:lnSpc>
              <a:spcBef>
                <a:spcPts val="0"/>
              </a:spcBef>
              <a:spcAft>
                <a:spcPts val="0"/>
              </a:spcAft>
              <a:buClr>
                <a:srgbClr val="245EAC"/>
              </a:buClr>
              <a:buSzPts val="700"/>
              <a:buFont typeface="Arial"/>
              <a:buChar char="•"/>
              <a:defRPr sz="700">
                <a:solidFill>
                  <a:srgbClr val="7F7F7F"/>
                </a:solidFill>
                <a:latin typeface="Arial"/>
                <a:ea typeface="Arial"/>
                <a:cs typeface="Arial"/>
                <a:sym typeface="Arial"/>
              </a:defRPr>
            </a:lvl5pPr>
            <a:lvl6pPr indent="-254000" lvl="5" marL="2743200" algn="l">
              <a:lnSpc>
                <a:spcPct val="90000"/>
              </a:lnSpc>
              <a:spcBef>
                <a:spcPts val="400"/>
              </a:spcBef>
              <a:spcAft>
                <a:spcPts val="0"/>
              </a:spcAft>
              <a:buClr>
                <a:schemeClr val="dk1"/>
              </a:buClr>
              <a:buSzPts val="400"/>
              <a:buChar char="•"/>
              <a:defRPr/>
            </a:lvl6pPr>
            <a:lvl7pPr indent="-254000" lvl="6" marL="3200400" algn="l">
              <a:lnSpc>
                <a:spcPct val="90000"/>
              </a:lnSpc>
              <a:spcBef>
                <a:spcPts val="400"/>
              </a:spcBef>
              <a:spcAft>
                <a:spcPts val="0"/>
              </a:spcAft>
              <a:buClr>
                <a:schemeClr val="dk1"/>
              </a:buClr>
              <a:buSzPts val="400"/>
              <a:buChar char="•"/>
              <a:defRPr/>
            </a:lvl7pPr>
            <a:lvl8pPr indent="-254000" lvl="7" marL="3657600" algn="l">
              <a:lnSpc>
                <a:spcPct val="90000"/>
              </a:lnSpc>
              <a:spcBef>
                <a:spcPts val="400"/>
              </a:spcBef>
              <a:spcAft>
                <a:spcPts val="0"/>
              </a:spcAft>
              <a:buClr>
                <a:schemeClr val="dk1"/>
              </a:buClr>
              <a:buSzPts val="400"/>
              <a:buChar char="•"/>
              <a:defRPr/>
            </a:lvl8pPr>
            <a:lvl9pPr indent="-254000" lvl="8" marL="4114800" algn="l">
              <a:lnSpc>
                <a:spcPct val="90000"/>
              </a:lnSpc>
              <a:spcBef>
                <a:spcPts val="400"/>
              </a:spcBef>
              <a:spcAft>
                <a:spcPts val="0"/>
              </a:spcAft>
              <a:buClr>
                <a:schemeClr val="dk1"/>
              </a:buClr>
              <a:buSzPts val="400"/>
              <a:buChar char="•"/>
              <a:defRPr/>
            </a:lvl9pPr>
          </a:lstStyle>
          <a:p/>
        </p:txBody>
      </p:sp>
      <p:cxnSp>
        <p:nvCxnSpPr>
          <p:cNvPr id="29" name="Google Shape;29;p2"/>
          <p:cNvCxnSpPr/>
          <p:nvPr/>
        </p:nvCxnSpPr>
        <p:spPr>
          <a:xfrm>
            <a:off x="4531616" y="1073473"/>
            <a:ext cx="13200" cy="3480300"/>
          </a:xfrm>
          <a:prstGeom prst="straightConnector1">
            <a:avLst/>
          </a:prstGeom>
          <a:noFill/>
          <a:ln cap="flat" cmpd="sng" w="25400">
            <a:solidFill>
              <a:schemeClr val="dk1"/>
            </a:solidFill>
            <a:prstDash val="dash"/>
            <a:round/>
            <a:headEnd len="med" w="med" type="oval"/>
            <a:tailEnd len="med" w="med" type="oval"/>
          </a:ln>
        </p:spPr>
      </p:cxnSp>
      <p:cxnSp>
        <p:nvCxnSpPr>
          <p:cNvPr id="30" name="Google Shape;30;p2"/>
          <p:cNvCxnSpPr/>
          <p:nvPr/>
        </p:nvCxnSpPr>
        <p:spPr>
          <a:xfrm>
            <a:off x="2263008" y="1073473"/>
            <a:ext cx="0" cy="3479400"/>
          </a:xfrm>
          <a:prstGeom prst="straightConnector1">
            <a:avLst/>
          </a:prstGeom>
          <a:noFill/>
          <a:ln cap="flat" cmpd="sng" w="25400">
            <a:solidFill>
              <a:schemeClr val="dk1"/>
            </a:solidFill>
            <a:prstDash val="dash"/>
            <a:round/>
            <a:headEnd len="med" w="med" type="oval"/>
            <a:tailEnd len="med" w="med" type="oval"/>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 name="Shape 81"/>
        <p:cNvGrpSpPr/>
        <p:nvPr/>
      </p:nvGrpSpPr>
      <p:grpSpPr>
        <a:xfrm>
          <a:off x="0" y="0"/>
          <a:ext cx="0" cy="0"/>
          <a:chOff x="0" y="0"/>
          <a:chExt cx="0" cy="0"/>
        </a:xfrm>
      </p:grpSpPr>
      <p:sp>
        <p:nvSpPr>
          <p:cNvPr id="82" name="Google Shape;82;p11"/>
          <p:cNvSpPr txBox="1"/>
          <p:nvPr>
            <p:ph type="title"/>
          </p:nvPr>
        </p:nvSpPr>
        <p:spPr>
          <a:xfrm>
            <a:off x="629842" y="342900"/>
            <a:ext cx="2949300" cy="1200300"/>
          </a:xfrm>
          <a:prstGeom prst="rect">
            <a:avLst/>
          </a:prstGeom>
          <a:noFill/>
          <a:ln>
            <a:noFill/>
          </a:ln>
        </p:spPr>
        <p:txBody>
          <a:bodyPr anchorCtr="0" anchor="b" bIns="11150" lIns="22325" spcFirstLastPara="1" rIns="22325" wrap="square" tIns="1115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p:txBody>
      </p:sp>
      <p:sp>
        <p:nvSpPr>
          <p:cNvPr id="83" name="Google Shape;83;p11"/>
          <p:cNvSpPr/>
          <p:nvPr>
            <p:ph idx="2" type="pic"/>
          </p:nvPr>
        </p:nvSpPr>
        <p:spPr>
          <a:xfrm>
            <a:off x="3887392" y="740570"/>
            <a:ext cx="4629300" cy="3655200"/>
          </a:xfrm>
          <a:prstGeom prst="rect">
            <a:avLst/>
          </a:prstGeom>
          <a:noFill/>
          <a:ln>
            <a:noFill/>
          </a:ln>
        </p:spPr>
        <p:txBody>
          <a:bodyPr anchorCtr="0" anchor="t" bIns="11150" lIns="22325" spcFirstLastPara="1" rIns="22325" wrap="square" tIns="11150">
            <a:noAutofit/>
          </a:bodyPr>
          <a:lstStyle>
            <a:lvl1pPr lvl="0" marR="0" rtl="0" algn="l">
              <a:lnSpc>
                <a:spcPct val="90000"/>
              </a:lnSpc>
              <a:spcBef>
                <a:spcPts val="7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84" name="Google Shape;84;p11"/>
          <p:cNvSpPr txBox="1"/>
          <p:nvPr>
            <p:ph idx="1" type="body"/>
          </p:nvPr>
        </p:nvSpPr>
        <p:spPr>
          <a:xfrm>
            <a:off x="629842" y="1543051"/>
            <a:ext cx="2949300" cy="2858700"/>
          </a:xfrm>
          <a:prstGeom prst="rect">
            <a:avLst/>
          </a:prstGeom>
          <a:noFill/>
          <a:ln>
            <a:noFill/>
          </a:ln>
        </p:spPr>
        <p:txBody>
          <a:bodyPr anchorCtr="0" anchor="t" bIns="11150" lIns="22325" spcFirstLastPara="1" rIns="22325" wrap="square" tIns="11150">
            <a:noAutofit/>
          </a:bodyPr>
          <a:lstStyle>
            <a:lvl1pPr indent="-228600" lvl="0" marL="457200" algn="l">
              <a:lnSpc>
                <a:spcPct val="90000"/>
              </a:lnSpc>
              <a:spcBef>
                <a:spcPts val="7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000"/>
              <a:buNone/>
              <a:defRPr sz="10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700"/>
              <a:buNone/>
              <a:defRPr sz="700"/>
            </a:lvl4pPr>
            <a:lvl5pPr indent="-228600" lvl="4" marL="2286000" algn="l">
              <a:lnSpc>
                <a:spcPct val="90000"/>
              </a:lnSpc>
              <a:spcBef>
                <a:spcPts val="400"/>
              </a:spcBef>
              <a:spcAft>
                <a:spcPts val="0"/>
              </a:spcAft>
              <a:buClr>
                <a:schemeClr val="dk1"/>
              </a:buClr>
              <a:buSzPts val="700"/>
              <a:buNone/>
              <a:defRPr sz="700"/>
            </a:lvl5pPr>
            <a:lvl6pPr indent="-228600" lvl="5" marL="2743200" algn="l">
              <a:lnSpc>
                <a:spcPct val="90000"/>
              </a:lnSpc>
              <a:spcBef>
                <a:spcPts val="400"/>
              </a:spcBef>
              <a:spcAft>
                <a:spcPts val="0"/>
              </a:spcAft>
              <a:buClr>
                <a:schemeClr val="dk1"/>
              </a:buClr>
              <a:buSzPts val="700"/>
              <a:buNone/>
              <a:defRPr sz="700"/>
            </a:lvl6pPr>
            <a:lvl7pPr indent="-228600" lvl="6" marL="3200400" algn="l">
              <a:lnSpc>
                <a:spcPct val="90000"/>
              </a:lnSpc>
              <a:spcBef>
                <a:spcPts val="400"/>
              </a:spcBef>
              <a:spcAft>
                <a:spcPts val="0"/>
              </a:spcAft>
              <a:buClr>
                <a:schemeClr val="dk1"/>
              </a:buClr>
              <a:buSzPts val="700"/>
              <a:buNone/>
              <a:defRPr sz="700"/>
            </a:lvl7pPr>
            <a:lvl8pPr indent="-228600" lvl="7" marL="3657600" algn="l">
              <a:lnSpc>
                <a:spcPct val="90000"/>
              </a:lnSpc>
              <a:spcBef>
                <a:spcPts val="400"/>
              </a:spcBef>
              <a:spcAft>
                <a:spcPts val="0"/>
              </a:spcAft>
              <a:buClr>
                <a:schemeClr val="dk1"/>
              </a:buClr>
              <a:buSzPts val="700"/>
              <a:buNone/>
              <a:defRPr sz="700"/>
            </a:lvl8pPr>
            <a:lvl9pPr indent="-228600" lvl="8" marL="4114800" algn="l">
              <a:lnSpc>
                <a:spcPct val="90000"/>
              </a:lnSpc>
              <a:spcBef>
                <a:spcPts val="400"/>
              </a:spcBef>
              <a:spcAft>
                <a:spcPts val="0"/>
              </a:spcAft>
              <a:buClr>
                <a:schemeClr val="dk1"/>
              </a:buClr>
              <a:buSzPts val="700"/>
              <a:buNone/>
              <a:defRPr sz="700"/>
            </a:lvl9pPr>
          </a:lstStyle>
          <a:p/>
        </p:txBody>
      </p:sp>
      <p:sp>
        <p:nvSpPr>
          <p:cNvPr id="85" name="Google Shape;85;p11"/>
          <p:cNvSpPr txBox="1"/>
          <p:nvPr>
            <p:ph idx="10" type="dt"/>
          </p:nvPr>
        </p:nvSpPr>
        <p:spPr>
          <a:xfrm>
            <a:off x="628650" y="4767266"/>
            <a:ext cx="2057400" cy="273900"/>
          </a:xfrm>
          <a:prstGeom prst="rect">
            <a:avLst/>
          </a:prstGeom>
          <a:noFill/>
          <a:ln>
            <a:noFill/>
          </a:ln>
        </p:spPr>
        <p:txBody>
          <a:bodyPr anchorCtr="0" anchor="ctr" bIns="11150" lIns="22325" spcFirstLastPara="1" rIns="22325" wrap="square" tIns="1115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86" name="Google Shape;86;p11"/>
          <p:cNvSpPr txBox="1"/>
          <p:nvPr>
            <p:ph idx="11" type="ftr"/>
          </p:nvPr>
        </p:nvSpPr>
        <p:spPr>
          <a:xfrm>
            <a:off x="3028951" y="4767266"/>
            <a:ext cx="3086100" cy="273900"/>
          </a:xfrm>
          <a:prstGeom prst="rect">
            <a:avLst/>
          </a:prstGeom>
          <a:noFill/>
          <a:ln>
            <a:noFill/>
          </a:ln>
        </p:spPr>
        <p:txBody>
          <a:bodyPr anchorCtr="0" anchor="ctr" bIns="11150" lIns="22325" spcFirstLastPara="1" rIns="22325" wrap="square" tIns="1115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87" name="Google Shape;87;p11"/>
          <p:cNvSpPr txBox="1"/>
          <p:nvPr>
            <p:ph idx="12" type="sldNum"/>
          </p:nvPr>
        </p:nvSpPr>
        <p:spPr>
          <a:xfrm>
            <a:off x="6457952" y="4767266"/>
            <a:ext cx="2057400" cy="273900"/>
          </a:xfrm>
          <a:prstGeom prst="rect">
            <a:avLst/>
          </a:prstGeom>
          <a:noFill/>
          <a:ln>
            <a:noFill/>
          </a:ln>
        </p:spPr>
        <p:txBody>
          <a:bodyPr anchorCtr="0" anchor="ctr" bIns="11150" lIns="22325" spcFirstLastPara="1" rIns="22325" wrap="square" tIns="11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8" name="Shape 88"/>
        <p:cNvGrpSpPr/>
        <p:nvPr/>
      </p:nvGrpSpPr>
      <p:grpSpPr>
        <a:xfrm>
          <a:off x="0" y="0"/>
          <a:ext cx="0" cy="0"/>
          <a:chOff x="0" y="0"/>
          <a:chExt cx="0" cy="0"/>
        </a:xfrm>
      </p:grpSpPr>
      <p:sp>
        <p:nvSpPr>
          <p:cNvPr id="89" name="Google Shape;89;p12"/>
          <p:cNvSpPr txBox="1"/>
          <p:nvPr>
            <p:ph type="title"/>
          </p:nvPr>
        </p:nvSpPr>
        <p:spPr>
          <a:xfrm>
            <a:off x="628650" y="273844"/>
            <a:ext cx="7886700" cy="994200"/>
          </a:xfrm>
          <a:prstGeom prst="rect">
            <a:avLst/>
          </a:prstGeom>
          <a:noFill/>
          <a:ln>
            <a:noFill/>
          </a:ln>
        </p:spPr>
        <p:txBody>
          <a:bodyPr anchorCtr="0" anchor="ctr" bIns="11150" lIns="22325" spcFirstLastPara="1" rIns="22325" wrap="square" tIns="11150">
            <a:noAutofit/>
          </a:bodyPr>
          <a:lstStyle>
            <a:lvl1pPr lvl="0" algn="l">
              <a:lnSpc>
                <a:spcPct val="90000"/>
              </a:lnSpc>
              <a:spcBef>
                <a:spcPts val="0"/>
              </a:spcBef>
              <a:spcAft>
                <a:spcPts val="0"/>
              </a:spcAft>
              <a:buClr>
                <a:schemeClr val="dk1"/>
              </a:buClr>
              <a:buSzPts val="4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p:txBody>
      </p:sp>
      <p:sp>
        <p:nvSpPr>
          <p:cNvPr id="90" name="Google Shape;90;p12"/>
          <p:cNvSpPr txBox="1"/>
          <p:nvPr>
            <p:ph idx="1" type="body"/>
          </p:nvPr>
        </p:nvSpPr>
        <p:spPr>
          <a:xfrm rot="5400000">
            <a:off x="2940303" y="-942430"/>
            <a:ext cx="3263400" cy="7886700"/>
          </a:xfrm>
          <a:prstGeom prst="rect">
            <a:avLst/>
          </a:prstGeom>
          <a:noFill/>
          <a:ln>
            <a:noFill/>
          </a:ln>
        </p:spPr>
        <p:txBody>
          <a:bodyPr anchorCtr="0" anchor="t" bIns="11150" lIns="22325" spcFirstLastPara="1" rIns="22325" wrap="square" tIns="11150">
            <a:noAutofit/>
          </a:bodyPr>
          <a:lstStyle>
            <a:lvl1pPr indent="-254000" lvl="0" marL="457200" algn="l">
              <a:lnSpc>
                <a:spcPct val="90000"/>
              </a:lnSpc>
              <a:spcBef>
                <a:spcPts val="700"/>
              </a:spcBef>
              <a:spcAft>
                <a:spcPts val="0"/>
              </a:spcAft>
              <a:buClr>
                <a:schemeClr val="dk1"/>
              </a:buClr>
              <a:buSzPts val="400"/>
              <a:buChar char="•"/>
              <a:defRPr/>
            </a:lvl1pPr>
            <a:lvl2pPr indent="-254000" lvl="1" marL="914400" algn="l">
              <a:lnSpc>
                <a:spcPct val="90000"/>
              </a:lnSpc>
              <a:spcBef>
                <a:spcPts val="400"/>
              </a:spcBef>
              <a:spcAft>
                <a:spcPts val="0"/>
              </a:spcAft>
              <a:buClr>
                <a:schemeClr val="dk1"/>
              </a:buClr>
              <a:buSzPts val="400"/>
              <a:buChar char="•"/>
              <a:defRPr/>
            </a:lvl2pPr>
            <a:lvl3pPr indent="-254000" lvl="2" marL="1371600" algn="l">
              <a:lnSpc>
                <a:spcPct val="90000"/>
              </a:lnSpc>
              <a:spcBef>
                <a:spcPts val="400"/>
              </a:spcBef>
              <a:spcAft>
                <a:spcPts val="0"/>
              </a:spcAft>
              <a:buClr>
                <a:schemeClr val="dk1"/>
              </a:buClr>
              <a:buSzPts val="400"/>
              <a:buChar char="•"/>
              <a:defRPr/>
            </a:lvl3pPr>
            <a:lvl4pPr indent="-254000" lvl="3" marL="1828800" algn="l">
              <a:lnSpc>
                <a:spcPct val="90000"/>
              </a:lnSpc>
              <a:spcBef>
                <a:spcPts val="400"/>
              </a:spcBef>
              <a:spcAft>
                <a:spcPts val="0"/>
              </a:spcAft>
              <a:buClr>
                <a:schemeClr val="dk1"/>
              </a:buClr>
              <a:buSzPts val="400"/>
              <a:buChar char="•"/>
              <a:defRPr/>
            </a:lvl4pPr>
            <a:lvl5pPr indent="-254000" lvl="4" marL="2286000" algn="l">
              <a:lnSpc>
                <a:spcPct val="90000"/>
              </a:lnSpc>
              <a:spcBef>
                <a:spcPts val="400"/>
              </a:spcBef>
              <a:spcAft>
                <a:spcPts val="0"/>
              </a:spcAft>
              <a:buClr>
                <a:schemeClr val="dk1"/>
              </a:buClr>
              <a:buSzPts val="400"/>
              <a:buChar char="•"/>
              <a:defRPr/>
            </a:lvl5pPr>
            <a:lvl6pPr indent="-254000" lvl="5" marL="2743200" algn="l">
              <a:lnSpc>
                <a:spcPct val="90000"/>
              </a:lnSpc>
              <a:spcBef>
                <a:spcPts val="400"/>
              </a:spcBef>
              <a:spcAft>
                <a:spcPts val="0"/>
              </a:spcAft>
              <a:buClr>
                <a:schemeClr val="dk1"/>
              </a:buClr>
              <a:buSzPts val="400"/>
              <a:buChar char="•"/>
              <a:defRPr/>
            </a:lvl6pPr>
            <a:lvl7pPr indent="-254000" lvl="6" marL="3200400" algn="l">
              <a:lnSpc>
                <a:spcPct val="90000"/>
              </a:lnSpc>
              <a:spcBef>
                <a:spcPts val="400"/>
              </a:spcBef>
              <a:spcAft>
                <a:spcPts val="0"/>
              </a:spcAft>
              <a:buClr>
                <a:schemeClr val="dk1"/>
              </a:buClr>
              <a:buSzPts val="400"/>
              <a:buChar char="•"/>
              <a:defRPr/>
            </a:lvl7pPr>
            <a:lvl8pPr indent="-254000" lvl="7" marL="3657600" algn="l">
              <a:lnSpc>
                <a:spcPct val="90000"/>
              </a:lnSpc>
              <a:spcBef>
                <a:spcPts val="400"/>
              </a:spcBef>
              <a:spcAft>
                <a:spcPts val="0"/>
              </a:spcAft>
              <a:buClr>
                <a:schemeClr val="dk1"/>
              </a:buClr>
              <a:buSzPts val="400"/>
              <a:buChar char="•"/>
              <a:defRPr/>
            </a:lvl8pPr>
            <a:lvl9pPr indent="-254000" lvl="8" marL="4114800" algn="l">
              <a:lnSpc>
                <a:spcPct val="90000"/>
              </a:lnSpc>
              <a:spcBef>
                <a:spcPts val="400"/>
              </a:spcBef>
              <a:spcAft>
                <a:spcPts val="0"/>
              </a:spcAft>
              <a:buClr>
                <a:schemeClr val="dk1"/>
              </a:buClr>
              <a:buSzPts val="400"/>
              <a:buChar char="•"/>
              <a:defRPr/>
            </a:lvl9pPr>
          </a:lstStyle>
          <a:p/>
        </p:txBody>
      </p:sp>
      <p:sp>
        <p:nvSpPr>
          <p:cNvPr id="91" name="Google Shape;91;p12"/>
          <p:cNvSpPr txBox="1"/>
          <p:nvPr>
            <p:ph idx="10" type="dt"/>
          </p:nvPr>
        </p:nvSpPr>
        <p:spPr>
          <a:xfrm>
            <a:off x="628650" y="4767266"/>
            <a:ext cx="2057400" cy="273900"/>
          </a:xfrm>
          <a:prstGeom prst="rect">
            <a:avLst/>
          </a:prstGeom>
          <a:noFill/>
          <a:ln>
            <a:noFill/>
          </a:ln>
        </p:spPr>
        <p:txBody>
          <a:bodyPr anchorCtr="0" anchor="ctr" bIns="11150" lIns="22325" spcFirstLastPara="1" rIns="22325" wrap="square" tIns="1115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92" name="Google Shape;92;p12"/>
          <p:cNvSpPr txBox="1"/>
          <p:nvPr>
            <p:ph idx="11" type="ftr"/>
          </p:nvPr>
        </p:nvSpPr>
        <p:spPr>
          <a:xfrm>
            <a:off x="3028951" y="4767266"/>
            <a:ext cx="3086100" cy="273900"/>
          </a:xfrm>
          <a:prstGeom prst="rect">
            <a:avLst/>
          </a:prstGeom>
          <a:noFill/>
          <a:ln>
            <a:noFill/>
          </a:ln>
        </p:spPr>
        <p:txBody>
          <a:bodyPr anchorCtr="0" anchor="ctr" bIns="11150" lIns="22325" spcFirstLastPara="1" rIns="22325" wrap="square" tIns="1115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93" name="Google Shape;93;p12"/>
          <p:cNvSpPr txBox="1"/>
          <p:nvPr>
            <p:ph idx="12" type="sldNum"/>
          </p:nvPr>
        </p:nvSpPr>
        <p:spPr>
          <a:xfrm>
            <a:off x="6457952" y="4767266"/>
            <a:ext cx="2057400" cy="273900"/>
          </a:xfrm>
          <a:prstGeom prst="rect">
            <a:avLst/>
          </a:prstGeom>
          <a:noFill/>
          <a:ln>
            <a:noFill/>
          </a:ln>
        </p:spPr>
        <p:txBody>
          <a:bodyPr anchorCtr="0" anchor="ctr" bIns="11150" lIns="22325" spcFirstLastPara="1" rIns="22325" wrap="square" tIns="11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4" name="Shape 94"/>
        <p:cNvGrpSpPr/>
        <p:nvPr/>
      </p:nvGrpSpPr>
      <p:grpSpPr>
        <a:xfrm>
          <a:off x="0" y="0"/>
          <a:ext cx="0" cy="0"/>
          <a:chOff x="0" y="0"/>
          <a:chExt cx="0" cy="0"/>
        </a:xfrm>
      </p:grpSpPr>
      <p:sp>
        <p:nvSpPr>
          <p:cNvPr id="95" name="Google Shape;95;p13"/>
          <p:cNvSpPr txBox="1"/>
          <p:nvPr>
            <p:ph type="title"/>
          </p:nvPr>
        </p:nvSpPr>
        <p:spPr>
          <a:xfrm rot="5400000">
            <a:off x="5350053" y="1467544"/>
            <a:ext cx="4359000" cy="1971600"/>
          </a:xfrm>
          <a:prstGeom prst="rect">
            <a:avLst/>
          </a:prstGeom>
          <a:noFill/>
          <a:ln>
            <a:noFill/>
          </a:ln>
        </p:spPr>
        <p:txBody>
          <a:bodyPr anchorCtr="0" anchor="ctr" bIns="11150" lIns="22325" spcFirstLastPara="1" rIns="22325" wrap="square" tIns="11150">
            <a:noAutofit/>
          </a:bodyPr>
          <a:lstStyle>
            <a:lvl1pPr lvl="0" algn="l">
              <a:lnSpc>
                <a:spcPct val="90000"/>
              </a:lnSpc>
              <a:spcBef>
                <a:spcPts val="0"/>
              </a:spcBef>
              <a:spcAft>
                <a:spcPts val="0"/>
              </a:spcAft>
              <a:buClr>
                <a:schemeClr val="dk1"/>
              </a:buClr>
              <a:buSzPts val="4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p:txBody>
      </p:sp>
      <p:sp>
        <p:nvSpPr>
          <p:cNvPr id="96" name="Google Shape;96;p13"/>
          <p:cNvSpPr txBox="1"/>
          <p:nvPr>
            <p:ph idx="1" type="body"/>
          </p:nvPr>
        </p:nvSpPr>
        <p:spPr>
          <a:xfrm rot="5400000">
            <a:off x="1349477" y="-447056"/>
            <a:ext cx="4359000" cy="5800800"/>
          </a:xfrm>
          <a:prstGeom prst="rect">
            <a:avLst/>
          </a:prstGeom>
          <a:noFill/>
          <a:ln>
            <a:noFill/>
          </a:ln>
        </p:spPr>
        <p:txBody>
          <a:bodyPr anchorCtr="0" anchor="t" bIns="11150" lIns="22325" spcFirstLastPara="1" rIns="22325" wrap="square" tIns="11150">
            <a:noAutofit/>
          </a:bodyPr>
          <a:lstStyle>
            <a:lvl1pPr indent="-254000" lvl="0" marL="457200" algn="l">
              <a:lnSpc>
                <a:spcPct val="90000"/>
              </a:lnSpc>
              <a:spcBef>
                <a:spcPts val="700"/>
              </a:spcBef>
              <a:spcAft>
                <a:spcPts val="0"/>
              </a:spcAft>
              <a:buClr>
                <a:schemeClr val="dk1"/>
              </a:buClr>
              <a:buSzPts val="400"/>
              <a:buChar char="•"/>
              <a:defRPr/>
            </a:lvl1pPr>
            <a:lvl2pPr indent="-254000" lvl="1" marL="914400" algn="l">
              <a:lnSpc>
                <a:spcPct val="90000"/>
              </a:lnSpc>
              <a:spcBef>
                <a:spcPts val="400"/>
              </a:spcBef>
              <a:spcAft>
                <a:spcPts val="0"/>
              </a:spcAft>
              <a:buClr>
                <a:schemeClr val="dk1"/>
              </a:buClr>
              <a:buSzPts val="400"/>
              <a:buChar char="•"/>
              <a:defRPr/>
            </a:lvl2pPr>
            <a:lvl3pPr indent="-254000" lvl="2" marL="1371600" algn="l">
              <a:lnSpc>
                <a:spcPct val="90000"/>
              </a:lnSpc>
              <a:spcBef>
                <a:spcPts val="400"/>
              </a:spcBef>
              <a:spcAft>
                <a:spcPts val="0"/>
              </a:spcAft>
              <a:buClr>
                <a:schemeClr val="dk1"/>
              </a:buClr>
              <a:buSzPts val="400"/>
              <a:buChar char="•"/>
              <a:defRPr/>
            </a:lvl3pPr>
            <a:lvl4pPr indent="-254000" lvl="3" marL="1828800" algn="l">
              <a:lnSpc>
                <a:spcPct val="90000"/>
              </a:lnSpc>
              <a:spcBef>
                <a:spcPts val="400"/>
              </a:spcBef>
              <a:spcAft>
                <a:spcPts val="0"/>
              </a:spcAft>
              <a:buClr>
                <a:schemeClr val="dk1"/>
              </a:buClr>
              <a:buSzPts val="400"/>
              <a:buChar char="•"/>
              <a:defRPr/>
            </a:lvl4pPr>
            <a:lvl5pPr indent="-254000" lvl="4" marL="2286000" algn="l">
              <a:lnSpc>
                <a:spcPct val="90000"/>
              </a:lnSpc>
              <a:spcBef>
                <a:spcPts val="400"/>
              </a:spcBef>
              <a:spcAft>
                <a:spcPts val="0"/>
              </a:spcAft>
              <a:buClr>
                <a:schemeClr val="dk1"/>
              </a:buClr>
              <a:buSzPts val="400"/>
              <a:buChar char="•"/>
              <a:defRPr/>
            </a:lvl5pPr>
            <a:lvl6pPr indent="-254000" lvl="5" marL="2743200" algn="l">
              <a:lnSpc>
                <a:spcPct val="90000"/>
              </a:lnSpc>
              <a:spcBef>
                <a:spcPts val="400"/>
              </a:spcBef>
              <a:spcAft>
                <a:spcPts val="0"/>
              </a:spcAft>
              <a:buClr>
                <a:schemeClr val="dk1"/>
              </a:buClr>
              <a:buSzPts val="400"/>
              <a:buChar char="•"/>
              <a:defRPr/>
            </a:lvl6pPr>
            <a:lvl7pPr indent="-254000" lvl="6" marL="3200400" algn="l">
              <a:lnSpc>
                <a:spcPct val="90000"/>
              </a:lnSpc>
              <a:spcBef>
                <a:spcPts val="400"/>
              </a:spcBef>
              <a:spcAft>
                <a:spcPts val="0"/>
              </a:spcAft>
              <a:buClr>
                <a:schemeClr val="dk1"/>
              </a:buClr>
              <a:buSzPts val="400"/>
              <a:buChar char="•"/>
              <a:defRPr/>
            </a:lvl7pPr>
            <a:lvl8pPr indent="-254000" lvl="7" marL="3657600" algn="l">
              <a:lnSpc>
                <a:spcPct val="90000"/>
              </a:lnSpc>
              <a:spcBef>
                <a:spcPts val="400"/>
              </a:spcBef>
              <a:spcAft>
                <a:spcPts val="0"/>
              </a:spcAft>
              <a:buClr>
                <a:schemeClr val="dk1"/>
              </a:buClr>
              <a:buSzPts val="400"/>
              <a:buChar char="•"/>
              <a:defRPr/>
            </a:lvl8pPr>
            <a:lvl9pPr indent="-254000" lvl="8" marL="4114800" algn="l">
              <a:lnSpc>
                <a:spcPct val="90000"/>
              </a:lnSpc>
              <a:spcBef>
                <a:spcPts val="400"/>
              </a:spcBef>
              <a:spcAft>
                <a:spcPts val="0"/>
              </a:spcAft>
              <a:buClr>
                <a:schemeClr val="dk1"/>
              </a:buClr>
              <a:buSzPts val="400"/>
              <a:buChar char="•"/>
              <a:defRPr/>
            </a:lvl9pPr>
          </a:lstStyle>
          <a:p/>
        </p:txBody>
      </p:sp>
      <p:sp>
        <p:nvSpPr>
          <p:cNvPr id="97" name="Google Shape;97;p13"/>
          <p:cNvSpPr txBox="1"/>
          <p:nvPr>
            <p:ph idx="10" type="dt"/>
          </p:nvPr>
        </p:nvSpPr>
        <p:spPr>
          <a:xfrm>
            <a:off x="628650" y="4767266"/>
            <a:ext cx="2057400" cy="273900"/>
          </a:xfrm>
          <a:prstGeom prst="rect">
            <a:avLst/>
          </a:prstGeom>
          <a:noFill/>
          <a:ln>
            <a:noFill/>
          </a:ln>
        </p:spPr>
        <p:txBody>
          <a:bodyPr anchorCtr="0" anchor="ctr" bIns="11150" lIns="22325" spcFirstLastPara="1" rIns="22325" wrap="square" tIns="1115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98" name="Google Shape;98;p13"/>
          <p:cNvSpPr txBox="1"/>
          <p:nvPr>
            <p:ph idx="11" type="ftr"/>
          </p:nvPr>
        </p:nvSpPr>
        <p:spPr>
          <a:xfrm>
            <a:off x="3028951" y="4767266"/>
            <a:ext cx="3086100" cy="273900"/>
          </a:xfrm>
          <a:prstGeom prst="rect">
            <a:avLst/>
          </a:prstGeom>
          <a:noFill/>
          <a:ln>
            <a:noFill/>
          </a:ln>
        </p:spPr>
        <p:txBody>
          <a:bodyPr anchorCtr="0" anchor="ctr" bIns="11150" lIns="22325" spcFirstLastPara="1" rIns="22325" wrap="square" tIns="1115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99" name="Google Shape;99;p13"/>
          <p:cNvSpPr txBox="1"/>
          <p:nvPr>
            <p:ph idx="12" type="sldNum"/>
          </p:nvPr>
        </p:nvSpPr>
        <p:spPr>
          <a:xfrm>
            <a:off x="6457952" y="4767266"/>
            <a:ext cx="2057400" cy="273900"/>
          </a:xfrm>
          <a:prstGeom prst="rect">
            <a:avLst/>
          </a:prstGeom>
          <a:noFill/>
          <a:ln>
            <a:noFill/>
          </a:ln>
        </p:spPr>
        <p:txBody>
          <a:bodyPr anchorCtr="0" anchor="ctr" bIns="11150" lIns="22325" spcFirstLastPara="1" rIns="22325" wrap="square" tIns="11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0" name="Shape 100"/>
        <p:cNvGrpSpPr/>
        <p:nvPr/>
      </p:nvGrpSpPr>
      <p:grpSpPr>
        <a:xfrm>
          <a:off x="0" y="0"/>
          <a:ext cx="0" cy="0"/>
          <a:chOff x="0" y="0"/>
          <a:chExt cx="0" cy="0"/>
        </a:xfrm>
      </p:grpSpPr>
      <p:sp>
        <p:nvSpPr>
          <p:cNvPr id="101" name="Google Shape;101;p14"/>
          <p:cNvSpPr txBox="1"/>
          <p:nvPr>
            <p:ph type="title"/>
          </p:nvPr>
        </p:nvSpPr>
        <p:spPr>
          <a:xfrm>
            <a:off x="311700" y="445025"/>
            <a:ext cx="8520600" cy="572700"/>
          </a:xfrm>
          <a:prstGeom prst="rect">
            <a:avLst/>
          </a:prstGeom>
        </p:spPr>
        <p:txBody>
          <a:bodyPr anchorCtr="0" anchor="ctr" bIns="11150" lIns="22325" spcFirstLastPara="1" rIns="22325" wrap="square" tIns="11150">
            <a:noAutofit/>
          </a:bodyPr>
          <a:lstStyle>
            <a:lvl1pPr lvl="0" rtl="0">
              <a:spcBef>
                <a:spcPts val="0"/>
              </a:spcBef>
              <a:spcAft>
                <a:spcPts val="0"/>
              </a:spcAft>
              <a:buSzPts val="3300"/>
              <a:buNone/>
              <a:defRPr/>
            </a:lvl1pPr>
            <a:lvl2pPr lvl="1" rtl="0">
              <a:spcBef>
                <a:spcPts val="0"/>
              </a:spcBef>
              <a:spcAft>
                <a:spcPts val="0"/>
              </a:spcAft>
              <a:buSzPts val="300"/>
              <a:buNone/>
              <a:defRPr/>
            </a:lvl2pPr>
            <a:lvl3pPr lvl="2" rtl="0">
              <a:spcBef>
                <a:spcPts val="0"/>
              </a:spcBef>
              <a:spcAft>
                <a:spcPts val="0"/>
              </a:spcAft>
              <a:buSzPts val="300"/>
              <a:buNone/>
              <a:defRPr/>
            </a:lvl3pPr>
            <a:lvl4pPr lvl="3" rtl="0">
              <a:spcBef>
                <a:spcPts val="0"/>
              </a:spcBef>
              <a:spcAft>
                <a:spcPts val="0"/>
              </a:spcAft>
              <a:buSzPts val="300"/>
              <a:buNone/>
              <a:defRPr/>
            </a:lvl4pPr>
            <a:lvl5pPr lvl="4" rtl="0">
              <a:spcBef>
                <a:spcPts val="0"/>
              </a:spcBef>
              <a:spcAft>
                <a:spcPts val="0"/>
              </a:spcAft>
              <a:buSzPts val="300"/>
              <a:buNone/>
              <a:defRPr/>
            </a:lvl5pPr>
            <a:lvl6pPr lvl="5" rtl="0">
              <a:spcBef>
                <a:spcPts val="0"/>
              </a:spcBef>
              <a:spcAft>
                <a:spcPts val="0"/>
              </a:spcAft>
              <a:buSzPts val="300"/>
              <a:buNone/>
              <a:defRPr/>
            </a:lvl6pPr>
            <a:lvl7pPr lvl="6" rtl="0">
              <a:spcBef>
                <a:spcPts val="0"/>
              </a:spcBef>
              <a:spcAft>
                <a:spcPts val="0"/>
              </a:spcAft>
              <a:buSzPts val="300"/>
              <a:buNone/>
              <a:defRPr/>
            </a:lvl7pPr>
            <a:lvl8pPr lvl="7" rtl="0">
              <a:spcBef>
                <a:spcPts val="0"/>
              </a:spcBef>
              <a:spcAft>
                <a:spcPts val="0"/>
              </a:spcAft>
              <a:buSzPts val="300"/>
              <a:buNone/>
              <a:defRPr/>
            </a:lvl8pPr>
            <a:lvl9pPr lvl="8" rtl="0">
              <a:spcBef>
                <a:spcPts val="0"/>
              </a:spcBef>
              <a:spcAft>
                <a:spcPts val="0"/>
              </a:spcAft>
              <a:buSzPts val="300"/>
              <a:buNone/>
              <a:defRPr/>
            </a:lvl9pPr>
          </a:lstStyle>
          <a:p/>
        </p:txBody>
      </p:sp>
      <p:sp>
        <p:nvSpPr>
          <p:cNvPr id="102" name="Google Shape;102;p14"/>
          <p:cNvSpPr txBox="1"/>
          <p:nvPr>
            <p:ph idx="1" type="body"/>
          </p:nvPr>
        </p:nvSpPr>
        <p:spPr>
          <a:xfrm>
            <a:off x="311700" y="1152475"/>
            <a:ext cx="3999900" cy="3416400"/>
          </a:xfrm>
          <a:prstGeom prst="rect">
            <a:avLst/>
          </a:prstGeom>
        </p:spPr>
        <p:txBody>
          <a:bodyPr anchorCtr="0" anchor="t" bIns="11150" lIns="22325" spcFirstLastPara="1" rIns="22325" wrap="square" tIns="11150">
            <a:noAutofit/>
          </a:bodyPr>
          <a:lstStyle>
            <a:lvl1pPr indent="-317500" lvl="0" marL="457200" rtl="0">
              <a:spcBef>
                <a:spcPts val="7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03" name="Google Shape;103;p14"/>
          <p:cNvSpPr txBox="1"/>
          <p:nvPr>
            <p:ph idx="2" type="body"/>
          </p:nvPr>
        </p:nvSpPr>
        <p:spPr>
          <a:xfrm>
            <a:off x="4832400" y="1152475"/>
            <a:ext cx="3999900" cy="3416400"/>
          </a:xfrm>
          <a:prstGeom prst="rect">
            <a:avLst/>
          </a:prstGeom>
        </p:spPr>
        <p:txBody>
          <a:bodyPr anchorCtr="0" anchor="t" bIns="11150" lIns="22325" spcFirstLastPara="1" rIns="22325" wrap="square" tIns="11150">
            <a:noAutofit/>
          </a:bodyPr>
          <a:lstStyle>
            <a:lvl1pPr indent="-317500" lvl="0" marL="457200" rtl="0">
              <a:spcBef>
                <a:spcPts val="7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04" name="Google Shape;104;p14"/>
          <p:cNvSpPr txBox="1"/>
          <p:nvPr>
            <p:ph idx="12" type="sldNum"/>
          </p:nvPr>
        </p:nvSpPr>
        <p:spPr>
          <a:xfrm>
            <a:off x="8472458" y="4663217"/>
            <a:ext cx="548700" cy="393600"/>
          </a:xfrm>
          <a:prstGeom prst="rect">
            <a:avLst/>
          </a:prstGeom>
        </p:spPr>
        <p:txBody>
          <a:bodyPr anchorCtr="0" anchor="ctr" bIns="11150" lIns="22325" spcFirstLastPara="1" rIns="22325" wrap="square" tIns="111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3"/>
          <p:cNvSpPr txBox="1"/>
          <p:nvPr>
            <p:ph type="title"/>
          </p:nvPr>
        </p:nvSpPr>
        <p:spPr>
          <a:xfrm>
            <a:off x="628650" y="273844"/>
            <a:ext cx="7886700" cy="994200"/>
          </a:xfrm>
          <a:prstGeom prst="rect">
            <a:avLst/>
          </a:prstGeom>
          <a:noFill/>
          <a:ln>
            <a:noFill/>
          </a:ln>
        </p:spPr>
        <p:txBody>
          <a:bodyPr anchorCtr="0" anchor="ctr" bIns="11150" lIns="22325" spcFirstLastPara="1" rIns="22325" wrap="square" tIns="11150">
            <a:noAutofit/>
          </a:bodyPr>
          <a:lstStyle>
            <a:lvl1pPr lvl="0" algn="l">
              <a:lnSpc>
                <a:spcPct val="90000"/>
              </a:lnSpc>
              <a:spcBef>
                <a:spcPts val="0"/>
              </a:spcBef>
              <a:spcAft>
                <a:spcPts val="0"/>
              </a:spcAft>
              <a:buClr>
                <a:schemeClr val="dk1"/>
              </a:buClr>
              <a:buSzPts val="4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p:txBody>
      </p:sp>
      <p:sp>
        <p:nvSpPr>
          <p:cNvPr id="33" name="Google Shape;33;p3"/>
          <p:cNvSpPr txBox="1"/>
          <p:nvPr>
            <p:ph idx="10" type="dt"/>
          </p:nvPr>
        </p:nvSpPr>
        <p:spPr>
          <a:xfrm>
            <a:off x="628650" y="4767266"/>
            <a:ext cx="2057400" cy="273900"/>
          </a:xfrm>
          <a:prstGeom prst="rect">
            <a:avLst/>
          </a:prstGeom>
          <a:noFill/>
          <a:ln>
            <a:noFill/>
          </a:ln>
        </p:spPr>
        <p:txBody>
          <a:bodyPr anchorCtr="0" anchor="ctr" bIns="11150" lIns="22325" spcFirstLastPara="1" rIns="22325" wrap="square" tIns="1115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34" name="Google Shape;34;p3"/>
          <p:cNvSpPr txBox="1"/>
          <p:nvPr>
            <p:ph idx="11" type="ftr"/>
          </p:nvPr>
        </p:nvSpPr>
        <p:spPr>
          <a:xfrm>
            <a:off x="3028951" y="4767266"/>
            <a:ext cx="3086100" cy="273900"/>
          </a:xfrm>
          <a:prstGeom prst="rect">
            <a:avLst/>
          </a:prstGeom>
          <a:noFill/>
          <a:ln>
            <a:noFill/>
          </a:ln>
        </p:spPr>
        <p:txBody>
          <a:bodyPr anchorCtr="0" anchor="ctr" bIns="11150" lIns="22325" spcFirstLastPara="1" rIns="22325" wrap="square" tIns="1115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35" name="Google Shape;35;p3"/>
          <p:cNvSpPr txBox="1"/>
          <p:nvPr>
            <p:ph idx="12" type="sldNum"/>
          </p:nvPr>
        </p:nvSpPr>
        <p:spPr>
          <a:xfrm>
            <a:off x="6457952" y="4767266"/>
            <a:ext cx="2057400" cy="273900"/>
          </a:xfrm>
          <a:prstGeom prst="rect">
            <a:avLst/>
          </a:prstGeom>
          <a:noFill/>
          <a:ln>
            <a:noFill/>
          </a:ln>
        </p:spPr>
        <p:txBody>
          <a:bodyPr anchorCtr="0" anchor="ctr" bIns="11150" lIns="22325" spcFirstLastPara="1" rIns="22325" wrap="square" tIns="11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 name="Shape 36"/>
        <p:cNvGrpSpPr/>
        <p:nvPr/>
      </p:nvGrpSpPr>
      <p:grpSpPr>
        <a:xfrm>
          <a:off x="0" y="0"/>
          <a:ext cx="0" cy="0"/>
          <a:chOff x="0" y="0"/>
          <a:chExt cx="0" cy="0"/>
        </a:xfrm>
      </p:grpSpPr>
      <p:sp>
        <p:nvSpPr>
          <p:cNvPr id="37" name="Google Shape;37;p4"/>
          <p:cNvSpPr txBox="1"/>
          <p:nvPr>
            <p:ph type="ctrTitle"/>
          </p:nvPr>
        </p:nvSpPr>
        <p:spPr>
          <a:xfrm>
            <a:off x="1143000" y="841773"/>
            <a:ext cx="6858000" cy="1790700"/>
          </a:xfrm>
          <a:prstGeom prst="rect">
            <a:avLst/>
          </a:prstGeom>
          <a:noFill/>
          <a:ln>
            <a:noFill/>
          </a:ln>
        </p:spPr>
        <p:txBody>
          <a:bodyPr anchorCtr="0" anchor="b" bIns="11150" lIns="22325" spcFirstLastPara="1" rIns="22325" wrap="square" tIns="1115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p:txBody>
      </p:sp>
      <p:sp>
        <p:nvSpPr>
          <p:cNvPr id="38" name="Google Shape;38;p4"/>
          <p:cNvSpPr txBox="1"/>
          <p:nvPr>
            <p:ph idx="1" type="subTitle"/>
          </p:nvPr>
        </p:nvSpPr>
        <p:spPr>
          <a:xfrm>
            <a:off x="1143000" y="2701530"/>
            <a:ext cx="6858000" cy="1241700"/>
          </a:xfrm>
          <a:prstGeom prst="rect">
            <a:avLst/>
          </a:prstGeom>
          <a:noFill/>
          <a:ln>
            <a:noFill/>
          </a:ln>
        </p:spPr>
        <p:txBody>
          <a:bodyPr anchorCtr="0" anchor="t" bIns="11150" lIns="22325" spcFirstLastPara="1" rIns="22325" wrap="square" tIns="11150">
            <a:noAutofit/>
          </a:bodyPr>
          <a:lstStyle>
            <a:lvl1pPr lvl="0" algn="ctr">
              <a:lnSpc>
                <a:spcPct val="90000"/>
              </a:lnSpc>
              <a:spcBef>
                <a:spcPts val="7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300"/>
              <a:buNone/>
              <a:defRPr sz="13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39" name="Google Shape;39;p4"/>
          <p:cNvSpPr txBox="1"/>
          <p:nvPr>
            <p:ph idx="10" type="dt"/>
          </p:nvPr>
        </p:nvSpPr>
        <p:spPr>
          <a:xfrm>
            <a:off x="628650" y="4767266"/>
            <a:ext cx="2057400" cy="273900"/>
          </a:xfrm>
          <a:prstGeom prst="rect">
            <a:avLst/>
          </a:prstGeom>
          <a:noFill/>
          <a:ln>
            <a:noFill/>
          </a:ln>
        </p:spPr>
        <p:txBody>
          <a:bodyPr anchorCtr="0" anchor="ctr" bIns="11150" lIns="22325" spcFirstLastPara="1" rIns="22325" wrap="square" tIns="1115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40" name="Google Shape;40;p4"/>
          <p:cNvSpPr txBox="1"/>
          <p:nvPr>
            <p:ph idx="11" type="ftr"/>
          </p:nvPr>
        </p:nvSpPr>
        <p:spPr>
          <a:xfrm>
            <a:off x="3028951" y="4767266"/>
            <a:ext cx="3086100" cy="273900"/>
          </a:xfrm>
          <a:prstGeom prst="rect">
            <a:avLst/>
          </a:prstGeom>
          <a:noFill/>
          <a:ln>
            <a:noFill/>
          </a:ln>
        </p:spPr>
        <p:txBody>
          <a:bodyPr anchorCtr="0" anchor="ctr" bIns="11150" lIns="22325" spcFirstLastPara="1" rIns="22325" wrap="square" tIns="1115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41" name="Google Shape;41;p4"/>
          <p:cNvSpPr txBox="1"/>
          <p:nvPr>
            <p:ph idx="12" type="sldNum"/>
          </p:nvPr>
        </p:nvSpPr>
        <p:spPr>
          <a:xfrm>
            <a:off x="6457952" y="4767266"/>
            <a:ext cx="2057400" cy="273900"/>
          </a:xfrm>
          <a:prstGeom prst="rect">
            <a:avLst/>
          </a:prstGeom>
          <a:noFill/>
          <a:ln>
            <a:noFill/>
          </a:ln>
        </p:spPr>
        <p:txBody>
          <a:bodyPr anchorCtr="0" anchor="ctr" bIns="11150" lIns="22325" spcFirstLastPara="1" rIns="22325" wrap="square" tIns="11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2" name="Shape 42"/>
        <p:cNvGrpSpPr/>
        <p:nvPr/>
      </p:nvGrpSpPr>
      <p:grpSpPr>
        <a:xfrm>
          <a:off x="0" y="0"/>
          <a:ext cx="0" cy="0"/>
          <a:chOff x="0" y="0"/>
          <a:chExt cx="0" cy="0"/>
        </a:xfrm>
      </p:grpSpPr>
      <p:sp>
        <p:nvSpPr>
          <p:cNvPr id="43" name="Google Shape;43;p5"/>
          <p:cNvSpPr txBox="1"/>
          <p:nvPr>
            <p:ph type="title"/>
          </p:nvPr>
        </p:nvSpPr>
        <p:spPr>
          <a:xfrm>
            <a:off x="628650" y="273844"/>
            <a:ext cx="7886700" cy="994200"/>
          </a:xfrm>
          <a:prstGeom prst="rect">
            <a:avLst/>
          </a:prstGeom>
          <a:noFill/>
          <a:ln>
            <a:noFill/>
          </a:ln>
        </p:spPr>
        <p:txBody>
          <a:bodyPr anchorCtr="0" anchor="ctr" bIns="11150" lIns="22325" spcFirstLastPara="1" rIns="22325" wrap="square" tIns="11150">
            <a:noAutofit/>
          </a:bodyPr>
          <a:lstStyle>
            <a:lvl1pPr lvl="0" algn="l">
              <a:lnSpc>
                <a:spcPct val="90000"/>
              </a:lnSpc>
              <a:spcBef>
                <a:spcPts val="0"/>
              </a:spcBef>
              <a:spcAft>
                <a:spcPts val="0"/>
              </a:spcAft>
              <a:buClr>
                <a:schemeClr val="dk1"/>
              </a:buClr>
              <a:buSzPts val="4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p:txBody>
      </p:sp>
      <p:sp>
        <p:nvSpPr>
          <p:cNvPr id="44" name="Google Shape;44;p5"/>
          <p:cNvSpPr txBox="1"/>
          <p:nvPr>
            <p:ph idx="1" type="body"/>
          </p:nvPr>
        </p:nvSpPr>
        <p:spPr>
          <a:xfrm>
            <a:off x="628650" y="1369220"/>
            <a:ext cx="7886700" cy="3263400"/>
          </a:xfrm>
          <a:prstGeom prst="rect">
            <a:avLst/>
          </a:prstGeom>
          <a:noFill/>
          <a:ln>
            <a:noFill/>
          </a:ln>
        </p:spPr>
        <p:txBody>
          <a:bodyPr anchorCtr="0" anchor="t" bIns="11150" lIns="22325" spcFirstLastPara="1" rIns="22325" wrap="square" tIns="11150">
            <a:noAutofit/>
          </a:bodyPr>
          <a:lstStyle>
            <a:lvl1pPr indent="-254000" lvl="0" marL="457200" algn="l">
              <a:lnSpc>
                <a:spcPct val="90000"/>
              </a:lnSpc>
              <a:spcBef>
                <a:spcPts val="700"/>
              </a:spcBef>
              <a:spcAft>
                <a:spcPts val="0"/>
              </a:spcAft>
              <a:buClr>
                <a:schemeClr val="dk1"/>
              </a:buClr>
              <a:buSzPts val="400"/>
              <a:buChar char="•"/>
              <a:defRPr/>
            </a:lvl1pPr>
            <a:lvl2pPr indent="-254000" lvl="1" marL="914400" algn="l">
              <a:lnSpc>
                <a:spcPct val="90000"/>
              </a:lnSpc>
              <a:spcBef>
                <a:spcPts val="400"/>
              </a:spcBef>
              <a:spcAft>
                <a:spcPts val="0"/>
              </a:spcAft>
              <a:buClr>
                <a:schemeClr val="dk1"/>
              </a:buClr>
              <a:buSzPts val="400"/>
              <a:buChar char="•"/>
              <a:defRPr/>
            </a:lvl2pPr>
            <a:lvl3pPr indent="-254000" lvl="2" marL="1371600" algn="l">
              <a:lnSpc>
                <a:spcPct val="90000"/>
              </a:lnSpc>
              <a:spcBef>
                <a:spcPts val="400"/>
              </a:spcBef>
              <a:spcAft>
                <a:spcPts val="0"/>
              </a:spcAft>
              <a:buClr>
                <a:schemeClr val="dk1"/>
              </a:buClr>
              <a:buSzPts val="400"/>
              <a:buChar char="•"/>
              <a:defRPr/>
            </a:lvl3pPr>
            <a:lvl4pPr indent="-254000" lvl="3" marL="1828800" algn="l">
              <a:lnSpc>
                <a:spcPct val="90000"/>
              </a:lnSpc>
              <a:spcBef>
                <a:spcPts val="400"/>
              </a:spcBef>
              <a:spcAft>
                <a:spcPts val="0"/>
              </a:spcAft>
              <a:buClr>
                <a:schemeClr val="dk1"/>
              </a:buClr>
              <a:buSzPts val="400"/>
              <a:buChar char="•"/>
              <a:defRPr/>
            </a:lvl4pPr>
            <a:lvl5pPr indent="-254000" lvl="4" marL="2286000" algn="l">
              <a:lnSpc>
                <a:spcPct val="90000"/>
              </a:lnSpc>
              <a:spcBef>
                <a:spcPts val="400"/>
              </a:spcBef>
              <a:spcAft>
                <a:spcPts val="0"/>
              </a:spcAft>
              <a:buClr>
                <a:schemeClr val="dk1"/>
              </a:buClr>
              <a:buSzPts val="400"/>
              <a:buChar char="•"/>
              <a:defRPr/>
            </a:lvl5pPr>
            <a:lvl6pPr indent="-254000" lvl="5" marL="2743200" algn="l">
              <a:lnSpc>
                <a:spcPct val="90000"/>
              </a:lnSpc>
              <a:spcBef>
                <a:spcPts val="400"/>
              </a:spcBef>
              <a:spcAft>
                <a:spcPts val="0"/>
              </a:spcAft>
              <a:buClr>
                <a:schemeClr val="dk1"/>
              </a:buClr>
              <a:buSzPts val="400"/>
              <a:buChar char="•"/>
              <a:defRPr/>
            </a:lvl6pPr>
            <a:lvl7pPr indent="-254000" lvl="6" marL="3200400" algn="l">
              <a:lnSpc>
                <a:spcPct val="90000"/>
              </a:lnSpc>
              <a:spcBef>
                <a:spcPts val="400"/>
              </a:spcBef>
              <a:spcAft>
                <a:spcPts val="0"/>
              </a:spcAft>
              <a:buClr>
                <a:schemeClr val="dk1"/>
              </a:buClr>
              <a:buSzPts val="400"/>
              <a:buChar char="•"/>
              <a:defRPr/>
            </a:lvl7pPr>
            <a:lvl8pPr indent="-254000" lvl="7" marL="3657600" algn="l">
              <a:lnSpc>
                <a:spcPct val="90000"/>
              </a:lnSpc>
              <a:spcBef>
                <a:spcPts val="400"/>
              </a:spcBef>
              <a:spcAft>
                <a:spcPts val="0"/>
              </a:spcAft>
              <a:buClr>
                <a:schemeClr val="dk1"/>
              </a:buClr>
              <a:buSzPts val="400"/>
              <a:buChar char="•"/>
              <a:defRPr/>
            </a:lvl8pPr>
            <a:lvl9pPr indent="-254000" lvl="8" marL="4114800" algn="l">
              <a:lnSpc>
                <a:spcPct val="90000"/>
              </a:lnSpc>
              <a:spcBef>
                <a:spcPts val="400"/>
              </a:spcBef>
              <a:spcAft>
                <a:spcPts val="0"/>
              </a:spcAft>
              <a:buClr>
                <a:schemeClr val="dk1"/>
              </a:buClr>
              <a:buSzPts val="400"/>
              <a:buChar char="•"/>
              <a:defRPr/>
            </a:lvl9pPr>
          </a:lstStyle>
          <a:p/>
        </p:txBody>
      </p:sp>
      <p:sp>
        <p:nvSpPr>
          <p:cNvPr id="45" name="Google Shape;45;p5"/>
          <p:cNvSpPr txBox="1"/>
          <p:nvPr>
            <p:ph idx="10" type="dt"/>
          </p:nvPr>
        </p:nvSpPr>
        <p:spPr>
          <a:xfrm>
            <a:off x="628650" y="4767266"/>
            <a:ext cx="2057400" cy="273900"/>
          </a:xfrm>
          <a:prstGeom prst="rect">
            <a:avLst/>
          </a:prstGeom>
          <a:noFill/>
          <a:ln>
            <a:noFill/>
          </a:ln>
        </p:spPr>
        <p:txBody>
          <a:bodyPr anchorCtr="0" anchor="ctr" bIns="11150" lIns="22325" spcFirstLastPara="1" rIns="22325" wrap="square" tIns="1115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46" name="Google Shape;46;p5"/>
          <p:cNvSpPr txBox="1"/>
          <p:nvPr>
            <p:ph idx="11" type="ftr"/>
          </p:nvPr>
        </p:nvSpPr>
        <p:spPr>
          <a:xfrm>
            <a:off x="3028951" y="4767266"/>
            <a:ext cx="3086100" cy="273900"/>
          </a:xfrm>
          <a:prstGeom prst="rect">
            <a:avLst/>
          </a:prstGeom>
          <a:noFill/>
          <a:ln>
            <a:noFill/>
          </a:ln>
        </p:spPr>
        <p:txBody>
          <a:bodyPr anchorCtr="0" anchor="ctr" bIns="11150" lIns="22325" spcFirstLastPara="1" rIns="22325" wrap="square" tIns="1115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47" name="Google Shape;47;p5"/>
          <p:cNvSpPr txBox="1"/>
          <p:nvPr>
            <p:ph idx="12" type="sldNum"/>
          </p:nvPr>
        </p:nvSpPr>
        <p:spPr>
          <a:xfrm>
            <a:off x="6457952" y="4767266"/>
            <a:ext cx="2057400" cy="273900"/>
          </a:xfrm>
          <a:prstGeom prst="rect">
            <a:avLst/>
          </a:prstGeom>
          <a:noFill/>
          <a:ln>
            <a:noFill/>
          </a:ln>
        </p:spPr>
        <p:txBody>
          <a:bodyPr anchorCtr="0" anchor="ctr" bIns="11150" lIns="22325" spcFirstLastPara="1" rIns="22325" wrap="square" tIns="11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sp>
        <p:nvSpPr>
          <p:cNvPr id="49" name="Google Shape;49;p6"/>
          <p:cNvSpPr txBox="1"/>
          <p:nvPr>
            <p:ph type="title"/>
          </p:nvPr>
        </p:nvSpPr>
        <p:spPr>
          <a:xfrm>
            <a:off x="623888" y="1282305"/>
            <a:ext cx="7886700" cy="2139600"/>
          </a:xfrm>
          <a:prstGeom prst="rect">
            <a:avLst/>
          </a:prstGeom>
          <a:noFill/>
          <a:ln>
            <a:noFill/>
          </a:ln>
        </p:spPr>
        <p:txBody>
          <a:bodyPr anchorCtr="0" anchor="b" bIns="11150" lIns="22325" spcFirstLastPara="1" rIns="22325" wrap="square" tIns="1115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p:txBody>
      </p:sp>
      <p:sp>
        <p:nvSpPr>
          <p:cNvPr id="50" name="Google Shape;50;p6"/>
          <p:cNvSpPr txBox="1"/>
          <p:nvPr>
            <p:ph idx="1" type="body"/>
          </p:nvPr>
        </p:nvSpPr>
        <p:spPr>
          <a:xfrm>
            <a:off x="623888" y="3442100"/>
            <a:ext cx="7886700" cy="1125000"/>
          </a:xfrm>
          <a:prstGeom prst="rect">
            <a:avLst/>
          </a:prstGeom>
          <a:noFill/>
          <a:ln>
            <a:noFill/>
          </a:ln>
        </p:spPr>
        <p:txBody>
          <a:bodyPr anchorCtr="0" anchor="t" bIns="11150" lIns="22325" spcFirstLastPara="1" rIns="22325" wrap="square" tIns="11150">
            <a:noAutofit/>
          </a:bodyPr>
          <a:lstStyle>
            <a:lvl1pPr indent="-228600" lvl="0" marL="457200" algn="l">
              <a:lnSpc>
                <a:spcPct val="90000"/>
              </a:lnSpc>
              <a:spcBef>
                <a:spcPts val="7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300"/>
              <a:buNone/>
              <a:defRPr sz="13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51" name="Google Shape;51;p6"/>
          <p:cNvSpPr txBox="1"/>
          <p:nvPr>
            <p:ph idx="10" type="dt"/>
          </p:nvPr>
        </p:nvSpPr>
        <p:spPr>
          <a:xfrm>
            <a:off x="628650" y="4767266"/>
            <a:ext cx="2057400" cy="273900"/>
          </a:xfrm>
          <a:prstGeom prst="rect">
            <a:avLst/>
          </a:prstGeom>
          <a:noFill/>
          <a:ln>
            <a:noFill/>
          </a:ln>
        </p:spPr>
        <p:txBody>
          <a:bodyPr anchorCtr="0" anchor="ctr" bIns="11150" lIns="22325" spcFirstLastPara="1" rIns="22325" wrap="square" tIns="1115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52" name="Google Shape;52;p6"/>
          <p:cNvSpPr txBox="1"/>
          <p:nvPr>
            <p:ph idx="11" type="ftr"/>
          </p:nvPr>
        </p:nvSpPr>
        <p:spPr>
          <a:xfrm>
            <a:off x="3028951" y="4767266"/>
            <a:ext cx="3086100" cy="273900"/>
          </a:xfrm>
          <a:prstGeom prst="rect">
            <a:avLst/>
          </a:prstGeom>
          <a:noFill/>
          <a:ln>
            <a:noFill/>
          </a:ln>
        </p:spPr>
        <p:txBody>
          <a:bodyPr anchorCtr="0" anchor="ctr" bIns="11150" lIns="22325" spcFirstLastPara="1" rIns="22325" wrap="square" tIns="1115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53" name="Google Shape;53;p6"/>
          <p:cNvSpPr txBox="1"/>
          <p:nvPr>
            <p:ph idx="12" type="sldNum"/>
          </p:nvPr>
        </p:nvSpPr>
        <p:spPr>
          <a:xfrm>
            <a:off x="6457952" y="4767266"/>
            <a:ext cx="2057400" cy="273900"/>
          </a:xfrm>
          <a:prstGeom prst="rect">
            <a:avLst/>
          </a:prstGeom>
          <a:noFill/>
          <a:ln>
            <a:noFill/>
          </a:ln>
        </p:spPr>
        <p:txBody>
          <a:bodyPr anchorCtr="0" anchor="ctr" bIns="11150" lIns="22325" spcFirstLastPara="1" rIns="22325" wrap="square" tIns="11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4" name="Shape 54"/>
        <p:cNvGrpSpPr/>
        <p:nvPr/>
      </p:nvGrpSpPr>
      <p:grpSpPr>
        <a:xfrm>
          <a:off x="0" y="0"/>
          <a:ext cx="0" cy="0"/>
          <a:chOff x="0" y="0"/>
          <a:chExt cx="0" cy="0"/>
        </a:xfrm>
      </p:grpSpPr>
      <p:sp>
        <p:nvSpPr>
          <p:cNvPr id="55" name="Google Shape;55;p7"/>
          <p:cNvSpPr txBox="1"/>
          <p:nvPr>
            <p:ph type="title"/>
          </p:nvPr>
        </p:nvSpPr>
        <p:spPr>
          <a:xfrm>
            <a:off x="628650" y="273844"/>
            <a:ext cx="7886700" cy="994200"/>
          </a:xfrm>
          <a:prstGeom prst="rect">
            <a:avLst/>
          </a:prstGeom>
          <a:noFill/>
          <a:ln>
            <a:noFill/>
          </a:ln>
        </p:spPr>
        <p:txBody>
          <a:bodyPr anchorCtr="0" anchor="ctr" bIns="11150" lIns="22325" spcFirstLastPara="1" rIns="22325" wrap="square" tIns="11150">
            <a:noAutofit/>
          </a:bodyPr>
          <a:lstStyle>
            <a:lvl1pPr lvl="0" algn="l">
              <a:lnSpc>
                <a:spcPct val="90000"/>
              </a:lnSpc>
              <a:spcBef>
                <a:spcPts val="0"/>
              </a:spcBef>
              <a:spcAft>
                <a:spcPts val="0"/>
              </a:spcAft>
              <a:buClr>
                <a:schemeClr val="dk1"/>
              </a:buClr>
              <a:buSzPts val="4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p:txBody>
      </p:sp>
      <p:sp>
        <p:nvSpPr>
          <p:cNvPr id="56" name="Google Shape;56;p7"/>
          <p:cNvSpPr txBox="1"/>
          <p:nvPr>
            <p:ph idx="1" type="body"/>
          </p:nvPr>
        </p:nvSpPr>
        <p:spPr>
          <a:xfrm>
            <a:off x="628650" y="1369220"/>
            <a:ext cx="3886200" cy="3263400"/>
          </a:xfrm>
          <a:prstGeom prst="rect">
            <a:avLst/>
          </a:prstGeom>
          <a:noFill/>
          <a:ln>
            <a:noFill/>
          </a:ln>
        </p:spPr>
        <p:txBody>
          <a:bodyPr anchorCtr="0" anchor="t" bIns="11150" lIns="22325" spcFirstLastPara="1" rIns="22325" wrap="square" tIns="11150">
            <a:noAutofit/>
          </a:bodyPr>
          <a:lstStyle>
            <a:lvl1pPr indent="-254000" lvl="0" marL="457200" algn="l">
              <a:lnSpc>
                <a:spcPct val="90000"/>
              </a:lnSpc>
              <a:spcBef>
                <a:spcPts val="700"/>
              </a:spcBef>
              <a:spcAft>
                <a:spcPts val="0"/>
              </a:spcAft>
              <a:buClr>
                <a:schemeClr val="dk1"/>
              </a:buClr>
              <a:buSzPts val="400"/>
              <a:buChar char="•"/>
              <a:defRPr/>
            </a:lvl1pPr>
            <a:lvl2pPr indent="-254000" lvl="1" marL="914400" algn="l">
              <a:lnSpc>
                <a:spcPct val="90000"/>
              </a:lnSpc>
              <a:spcBef>
                <a:spcPts val="400"/>
              </a:spcBef>
              <a:spcAft>
                <a:spcPts val="0"/>
              </a:spcAft>
              <a:buClr>
                <a:schemeClr val="dk1"/>
              </a:buClr>
              <a:buSzPts val="400"/>
              <a:buChar char="•"/>
              <a:defRPr/>
            </a:lvl2pPr>
            <a:lvl3pPr indent="-254000" lvl="2" marL="1371600" algn="l">
              <a:lnSpc>
                <a:spcPct val="90000"/>
              </a:lnSpc>
              <a:spcBef>
                <a:spcPts val="400"/>
              </a:spcBef>
              <a:spcAft>
                <a:spcPts val="0"/>
              </a:spcAft>
              <a:buClr>
                <a:schemeClr val="dk1"/>
              </a:buClr>
              <a:buSzPts val="400"/>
              <a:buChar char="•"/>
              <a:defRPr/>
            </a:lvl3pPr>
            <a:lvl4pPr indent="-254000" lvl="3" marL="1828800" algn="l">
              <a:lnSpc>
                <a:spcPct val="90000"/>
              </a:lnSpc>
              <a:spcBef>
                <a:spcPts val="400"/>
              </a:spcBef>
              <a:spcAft>
                <a:spcPts val="0"/>
              </a:spcAft>
              <a:buClr>
                <a:schemeClr val="dk1"/>
              </a:buClr>
              <a:buSzPts val="400"/>
              <a:buChar char="•"/>
              <a:defRPr/>
            </a:lvl4pPr>
            <a:lvl5pPr indent="-254000" lvl="4" marL="2286000" algn="l">
              <a:lnSpc>
                <a:spcPct val="90000"/>
              </a:lnSpc>
              <a:spcBef>
                <a:spcPts val="400"/>
              </a:spcBef>
              <a:spcAft>
                <a:spcPts val="0"/>
              </a:spcAft>
              <a:buClr>
                <a:schemeClr val="dk1"/>
              </a:buClr>
              <a:buSzPts val="400"/>
              <a:buChar char="•"/>
              <a:defRPr/>
            </a:lvl5pPr>
            <a:lvl6pPr indent="-254000" lvl="5" marL="2743200" algn="l">
              <a:lnSpc>
                <a:spcPct val="90000"/>
              </a:lnSpc>
              <a:spcBef>
                <a:spcPts val="400"/>
              </a:spcBef>
              <a:spcAft>
                <a:spcPts val="0"/>
              </a:spcAft>
              <a:buClr>
                <a:schemeClr val="dk1"/>
              </a:buClr>
              <a:buSzPts val="400"/>
              <a:buChar char="•"/>
              <a:defRPr/>
            </a:lvl6pPr>
            <a:lvl7pPr indent="-254000" lvl="6" marL="3200400" algn="l">
              <a:lnSpc>
                <a:spcPct val="90000"/>
              </a:lnSpc>
              <a:spcBef>
                <a:spcPts val="400"/>
              </a:spcBef>
              <a:spcAft>
                <a:spcPts val="0"/>
              </a:spcAft>
              <a:buClr>
                <a:schemeClr val="dk1"/>
              </a:buClr>
              <a:buSzPts val="400"/>
              <a:buChar char="•"/>
              <a:defRPr/>
            </a:lvl7pPr>
            <a:lvl8pPr indent="-254000" lvl="7" marL="3657600" algn="l">
              <a:lnSpc>
                <a:spcPct val="90000"/>
              </a:lnSpc>
              <a:spcBef>
                <a:spcPts val="400"/>
              </a:spcBef>
              <a:spcAft>
                <a:spcPts val="0"/>
              </a:spcAft>
              <a:buClr>
                <a:schemeClr val="dk1"/>
              </a:buClr>
              <a:buSzPts val="400"/>
              <a:buChar char="•"/>
              <a:defRPr/>
            </a:lvl8pPr>
            <a:lvl9pPr indent="-254000" lvl="8" marL="4114800" algn="l">
              <a:lnSpc>
                <a:spcPct val="90000"/>
              </a:lnSpc>
              <a:spcBef>
                <a:spcPts val="400"/>
              </a:spcBef>
              <a:spcAft>
                <a:spcPts val="0"/>
              </a:spcAft>
              <a:buClr>
                <a:schemeClr val="dk1"/>
              </a:buClr>
              <a:buSzPts val="400"/>
              <a:buChar char="•"/>
              <a:defRPr/>
            </a:lvl9pPr>
          </a:lstStyle>
          <a:p/>
        </p:txBody>
      </p:sp>
      <p:sp>
        <p:nvSpPr>
          <p:cNvPr id="57" name="Google Shape;57;p7"/>
          <p:cNvSpPr txBox="1"/>
          <p:nvPr>
            <p:ph idx="2" type="body"/>
          </p:nvPr>
        </p:nvSpPr>
        <p:spPr>
          <a:xfrm>
            <a:off x="4629152" y="1369220"/>
            <a:ext cx="3886200" cy="3263400"/>
          </a:xfrm>
          <a:prstGeom prst="rect">
            <a:avLst/>
          </a:prstGeom>
          <a:noFill/>
          <a:ln>
            <a:noFill/>
          </a:ln>
        </p:spPr>
        <p:txBody>
          <a:bodyPr anchorCtr="0" anchor="t" bIns="11150" lIns="22325" spcFirstLastPara="1" rIns="22325" wrap="square" tIns="11150">
            <a:noAutofit/>
          </a:bodyPr>
          <a:lstStyle>
            <a:lvl1pPr indent="-254000" lvl="0" marL="457200" algn="l">
              <a:lnSpc>
                <a:spcPct val="90000"/>
              </a:lnSpc>
              <a:spcBef>
                <a:spcPts val="700"/>
              </a:spcBef>
              <a:spcAft>
                <a:spcPts val="0"/>
              </a:spcAft>
              <a:buClr>
                <a:schemeClr val="dk1"/>
              </a:buClr>
              <a:buSzPts val="400"/>
              <a:buChar char="•"/>
              <a:defRPr/>
            </a:lvl1pPr>
            <a:lvl2pPr indent="-254000" lvl="1" marL="914400" algn="l">
              <a:lnSpc>
                <a:spcPct val="90000"/>
              </a:lnSpc>
              <a:spcBef>
                <a:spcPts val="400"/>
              </a:spcBef>
              <a:spcAft>
                <a:spcPts val="0"/>
              </a:spcAft>
              <a:buClr>
                <a:schemeClr val="dk1"/>
              </a:buClr>
              <a:buSzPts val="400"/>
              <a:buChar char="•"/>
              <a:defRPr/>
            </a:lvl2pPr>
            <a:lvl3pPr indent="-254000" lvl="2" marL="1371600" algn="l">
              <a:lnSpc>
                <a:spcPct val="90000"/>
              </a:lnSpc>
              <a:spcBef>
                <a:spcPts val="400"/>
              </a:spcBef>
              <a:spcAft>
                <a:spcPts val="0"/>
              </a:spcAft>
              <a:buClr>
                <a:schemeClr val="dk1"/>
              </a:buClr>
              <a:buSzPts val="400"/>
              <a:buChar char="•"/>
              <a:defRPr/>
            </a:lvl3pPr>
            <a:lvl4pPr indent="-254000" lvl="3" marL="1828800" algn="l">
              <a:lnSpc>
                <a:spcPct val="90000"/>
              </a:lnSpc>
              <a:spcBef>
                <a:spcPts val="400"/>
              </a:spcBef>
              <a:spcAft>
                <a:spcPts val="0"/>
              </a:spcAft>
              <a:buClr>
                <a:schemeClr val="dk1"/>
              </a:buClr>
              <a:buSzPts val="400"/>
              <a:buChar char="•"/>
              <a:defRPr/>
            </a:lvl4pPr>
            <a:lvl5pPr indent="-254000" lvl="4" marL="2286000" algn="l">
              <a:lnSpc>
                <a:spcPct val="90000"/>
              </a:lnSpc>
              <a:spcBef>
                <a:spcPts val="400"/>
              </a:spcBef>
              <a:spcAft>
                <a:spcPts val="0"/>
              </a:spcAft>
              <a:buClr>
                <a:schemeClr val="dk1"/>
              </a:buClr>
              <a:buSzPts val="400"/>
              <a:buChar char="•"/>
              <a:defRPr/>
            </a:lvl5pPr>
            <a:lvl6pPr indent="-254000" lvl="5" marL="2743200" algn="l">
              <a:lnSpc>
                <a:spcPct val="90000"/>
              </a:lnSpc>
              <a:spcBef>
                <a:spcPts val="400"/>
              </a:spcBef>
              <a:spcAft>
                <a:spcPts val="0"/>
              </a:spcAft>
              <a:buClr>
                <a:schemeClr val="dk1"/>
              </a:buClr>
              <a:buSzPts val="400"/>
              <a:buChar char="•"/>
              <a:defRPr/>
            </a:lvl6pPr>
            <a:lvl7pPr indent="-254000" lvl="6" marL="3200400" algn="l">
              <a:lnSpc>
                <a:spcPct val="90000"/>
              </a:lnSpc>
              <a:spcBef>
                <a:spcPts val="400"/>
              </a:spcBef>
              <a:spcAft>
                <a:spcPts val="0"/>
              </a:spcAft>
              <a:buClr>
                <a:schemeClr val="dk1"/>
              </a:buClr>
              <a:buSzPts val="400"/>
              <a:buChar char="•"/>
              <a:defRPr/>
            </a:lvl7pPr>
            <a:lvl8pPr indent="-254000" lvl="7" marL="3657600" algn="l">
              <a:lnSpc>
                <a:spcPct val="90000"/>
              </a:lnSpc>
              <a:spcBef>
                <a:spcPts val="400"/>
              </a:spcBef>
              <a:spcAft>
                <a:spcPts val="0"/>
              </a:spcAft>
              <a:buClr>
                <a:schemeClr val="dk1"/>
              </a:buClr>
              <a:buSzPts val="400"/>
              <a:buChar char="•"/>
              <a:defRPr/>
            </a:lvl8pPr>
            <a:lvl9pPr indent="-254000" lvl="8" marL="4114800" algn="l">
              <a:lnSpc>
                <a:spcPct val="90000"/>
              </a:lnSpc>
              <a:spcBef>
                <a:spcPts val="400"/>
              </a:spcBef>
              <a:spcAft>
                <a:spcPts val="0"/>
              </a:spcAft>
              <a:buClr>
                <a:schemeClr val="dk1"/>
              </a:buClr>
              <a:buSzPts val="400"/>
              <a:buChar char="•"/>
              <a:defRPr/>
            </a:lvl9pPr>
          </a:lstStyle>
          <a:p/>
        </p:txBody>
      </p:sp>
      <p:sp>
        <p:nvSpPr>
          <p:cNvPr id="58" name="Google Shape;58;p7"/>
          <p:cNvSpPr txBox="1"/>
          <p:nvPr>
            <p:ph idx="10" type="dt"/>
          </p:nvPr>
        </p:nvSpPr>
        <p:spPr>
          <a:xfrm>
            <a:off x="628650" y="4767266"/>
            <a:ext cx="2057400" cy="273900"/>
          </a:xfrm>
          <a:prstGeom prst="rect">
            <a:avLst/>
          </a:prstGeom>
          <a:noFill/>
          <a:ln>
            <a:noFill/>
          </a:ln>
        </p:spPr>
        <p:txBody>
          <a:bodyPr anchorCtr="0" anchor="ctr" bIns="11150" lIns="22325" spcFirstLastPara="1" rIns="22325" wrap="square" tIns="1115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59" name="Google Shape;59;p7"/>
          <p:cNvSpPr txBox="1"/>
          <p:nvPr>
            <p:ph idx="11" type="ftr"/>
          </p:nvPr>
        </p:nvSpPr>
        <p:spPr>
          <a:xfrm>
            <a:off x="3028951" y="4767266"/>
            <a:ext cx="3086100" cy="273900"/>
          </a:xfrm>
          <a:prstGeom prst="rect">
            <a:avLst/>
          </a:prstGeom>
          <a:noFill/>
          <a:ln>
            <a:noFill/>
          </a:ln>
        </p:spPr>
        <p:txBody>
          <a:bodyPr anchorCtr="0" anchor="ctr" bIns="11150" lIns="22325" spcFirstLastPara="1" rIns="22325" wrap="square" tIns="1115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60" name="Google Shape;60;p7"/>
          <p:cNvSpPr txBox="1"/>
          <p:nvPr>
            <p:ph idx="12" type="sldNum"/>
          </p:nvPr>
        </p:nvSpPr>
        <p:spPr>
          <a:xfrm>
            <a:off x="6457952" y="4767266"/>
            <a:ext cx="2057400" cy="273900"/>
          </a:xfrm>
          <a:prstGeom prst="rect">
            <a:avLst/>
          </a:prstGeom>
          <a:noFill/>
          <a:ln>
            <a:noFill/>
          </a:ln>
        </p:spPr>
        <p:txBody>
          <a:bodyPr anchorCtr="0" anchor="ctr" bIns="11150" lIns="22325" spcFirstLastPara="1" rIns="22325" wrap="square" tIns="11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1" name="Shape 61"/>
        <p:cNvGrpSpPr/>
        <p:nvPr/>
      </p:nvGrpSpPr>
      <p:grpSpPr>
        <a:xfrm>
          <a:off x="0" y="0"/>
          <a:ext cx="0" cy="0"/>
          <a:chOff x="0" y="0"/>
          <a:chExt cx="0" cy="0"/>
        </a:xfrm>
      </p:grpSpPr>
      <p:sp>
        <p:nvSpPr>
          <p:cNvPr id="62" name="Google Shape;62;p8"/>
          <p:cNvSpPr txBox="1"/>
          <p:nvPr>
            <p:ph type="title"/>
          </p:nvPr>
        </p:nvSpPr>
        <p:spPr>
          <a:xfrm>
            <a:off x="629841" y="273844"/>
            <a:ext cx="7886700" cy="994200"/>
          </a:xfrm>
          <a:prstGeom prst="rect">
            <a:avLst/>
          </a:prstGeom>
          <a:noFill/>
          <a:ln>
            <a:noFill/>
          </a:ln>
        </p:spPr>
        <p:txBody>
          <a:bodyPr anchorCtr="0" anchor="ctr" bIns="11150" lIns="22325" spcFirstLastPara="1" rIns="22325" wrap="square" tIns="11150">
            <a:noAutofit/>
          </a:bodyPr>
          <a:lstStyle>
            <a:lvl1pPr lvl="0" algn="l">
              <a:lnSpc>
                <a:spcPct val="90000"/>
              </a:lnSpc>
              <a:spcBef>
                <a:spcPts val="0"/>
              </a:spcBef>
              <a:spcAft>
                <a:spcPts val="0"/>
              </a:spcAft>
              <a:buClr>
                <a:schemeClr val="dk1"/>
              </a:buClr>
              <a:buSzPts val="4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p:txBody>
      </p:sp>
      <p:sp>
        <p:nvSpPr>
          <p:cNvPr id="63" name="Google Shape;63;p8"/>
          <p:cNvSpPr txBox="1"/>
          <p:nvPr>
            <p:ph idx="1" type="body"/>
          </p:nvPr>
        </p:nvSpPr>
        <p:spPr>
          <a:xfrm>
            <a:off x="629842" y="1260873"/>
            <a:ext cx="3868200" cy="618000"/>
          </a:xfrm>
          <a:prstGeom prst="rect">
            <a:avLst/>
          </a:prstGeom>
          <a:noFill/>
          <a:ln>
            <a:noFill/>
          </a:ln>
        </p:spPr>
        <p:txBody>
          <a:bodyPr anchorCtr="0" anchor="b" bIns="11150" lIns="22325" spcFirstLastPara="1" rIns="22325" wrap="square" tIns="11150">
            <a:noAutofit/>
          </a:bodyPr>
          <a:lstStyle>
            <a:lvl1pPr indent="-228600" lvl="0" marL="457200" algn="l">
              <a:lnSpc>
                <a:spcPct val="90000"/>
              </a:lnSpc>
              <a:spcBef>
                <a:spcPts val="7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300"/>
              <a:buNone/>
              <a:defRPr b="1" sz="13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64" name="Google Shape;64;p8"/>
          <p:cNvSpPr txBox="1"/>
          <p:nvPr>
            <p:ph idx="2" type="body"/>
          </p:nvPr>
        </p:nvSpPr>
        <p:spPr>
          <a:xfrm>
            <a:off x="629842" y="1878808"/>
            <a:ext cx="3868200" cy="2763300"/>
          </a:xfrm>
          <a:prstGeom prst="rect">
            <a:avLst/>
          </a:prstGeom>
          <a:noFill/>
          <a:ln>
            <a:noFill/>
          </a:ln>
        </p:spPr>
        <p:txBody>
          <a:bodyPr anchorCtr="0" anchor="t" bIns="11150" lIns="22325" spcFirstLastPara="1" rIns="22325" wrap="square" tIns="11150">
            <a:noAutofit/>
          </a:bodyPr>
          <a:lstStyle>
            <a:lvl1pPr indent="-254000" lvl="0" marL="457200" algn="l">
              <a:lnSpc>
                <a:spcPct val="90000"/>
              </a:lnSpc>
              <a:spcBef>
                <a:spcPts val="700"/>
              </a:spcBef>
              <a:spcAft>
                <a:spcPts val="0"/>
              </a:spcAft>
              <a:buClr>
                <a:schemeClr val="dk1"/>
              </a:buClr>
              <a:buSzPts val="400"/>
              <a:buChar char="•"/>
              <a:defRPr/>
            </a:lvl1pPr>
            <a:lvl2pPr indent="-254000" lvl="1" marL="914400" algn="l">
              <a:lnSpc>
                <a:spcPct val="90000"/>
              </a:lnSpc>
              <a:spcBef>
                <a:spcPts val="400"/>
              </a:spcBef>
              <a:spcAft>
                <a:spcPts val="0"/>
              </a:spcAft>
              <a:buClr>
                <a:schemeClr val="dk1"/>
              </a:buClr>
              <a:buSzPts val="400"/>
              <a:buChar char="•"/>
              <a:defRPr/>
            </a:lvl2pPr>
            <a:lvl3pPr indent="-254000" lvl="2" marL="1371600" algn="l">
              <a:lnSpc>
                <a:spcPct val="90000"/>
              </a:lnSpc>
              <a:spcBef>
                <a:spcPts val="400"/>
              </a:spcBef>
              <a:spcAft>
                <a:spcPts val="0"/>
              </a:spcAft>
              <a:buClr>
                <a:schemeClr val="dk1"/>
              </a:buClr>
              <a:buSzPts val="400"/>
              <a:buChar char="•"/>
              <a:defRPr/>
            </a:lvl3pPr>
            <a:lvl4pPr indent="-254000" lvl="3" marL="1828800" algn="l">
              <a:lnSpc>
                <a:spcPct val="90000"/>
              </a:lnSpc>
              <a:spcBef>
                <a:spcPts val="400"/>
              </a:spcBef>
              <a:spcAft>
                <a:spcPts val="0"/>
              </a:spcAft>
              <a:buClr>
                <a:schemeClr val="dk1"/>
              </a:buClr>
              <a:buSzPts val="400"/>
              <a:buChar char="•"/>
              <a:defRPr/>
            </a:lvl4pPr>
            <a:lvl5pPr indent="-254000" lvl="4" marL="2286000" algn="l">
              <a:lnSpc>
                <a:spcPct val="90000"/>
              </a:lnSpc>
              <a:spcBef>
                <a:spcPts val="400"/>
              </a:spcBef>
              <a:spcAft>
                <a:spcPts val="0"/>
              </a:spcAft>
              <a:buClr>
                <a:schemeClr val="dk1"/>
              </a:buClr>
              <a:buSzPts val="400"/>
              <a:buChar char="•"/>
              <a:defRPr/>
            </a:lvl5pPr>
            <a:lvl6pPr indent="-254000" lvl="5" marL="2743200" algn="l">
              <a:lnSpc>
                <a:spcPct val="90000"/>
              </a:lnSpc>
              <a:spcBef>
                <a:spcPts val="400"/>
              </a:spcBef>
              <a:spcAft>
                <a:spcPts val="0"/>
              </a:spcAft>
              <a:buClr>
                <a:schemeClr val="dk1"/>
              </a:buClr>
              <a:buSzPts val="400"/>
              <a:buChar char="•"/>
              <a:defRPr/>
            </a:lvl6pPr>
            <a:lvl7pPr indent="-254000" lvl="6" marL="3200400" algn="l">
              <a:lnSpc>
                <a:spcPct val="90000"/>
              </a:lnSpc>
              <a:spcBef>
                <a:spcPts val="400"/>
              </a:spcBef>
              <a:spcAft>
                <a:spcPts val="0"/>
              </a:spcAft>
              <a:buClr>
                <a:schemeClr val="dk1"/>
              </a:buClr>
              <a:buSzPts val="400"/>
              <a:buChar char="•"/>
              <a:defRPr/>
            </a:lvl7pPr>
            <a:lvl8pPr indent="-254000" lvl="7" marL="3657600" algn="l">
              <a:lnSpc>
                <a:spcPct val="90000"/>
              </a:lnSpc>
              <a:spcBef>
                <a:spcPts val="400"/>
              </a:spcBef>
              <a:spcAft>
                <a:spcPts val="0"/>
              </a:spcAft>
              <a:buClr>
                <a:schemeClr val="dk1"/>
              </a:buClr>
              <a:buSzPts val="400"/>
              <a:buChar char="•"/>
              <a:defRPr/>
            </a:lvl8pPr>
            <a:lvl9pPr indent="-254000" lvl="8" marL="4114800" algn="l">
              <a:lnSpc>
                <a:spcPct val="90000"/>
              </a:lnSpc>
              <a:spcBef>
                <a:spcPts val="400"/>
              </a:spcBef>
              <a:spcAft>
                <a:spcPts val="0"/>
              </a:spcAft>
              <a:buClr>
                <a:schemeClr val="dk1"/>
              </a:buClr>
              <a:buSzPts val="400"/>
              <a:buChar char="•"/>
              <a:defRPr/>
            </a:lvl9pPr>
          </a:lstStyle>
          <a:p/>
        </p:txBody>
      </p:sp>
      <p:sp>
        <p:nvSpPr>
          <p:cNvPr id="65" name="Google Shape;65;p8"/>
          <p:cNvSpPr txBox="1"/>
          <p:nvPr>
            <p:ph idx="3" type="body"/>
          </p:nvPr>
        </p:nvSpPr>
        <p:spPr>
          <a:xfrm>
            <a:off x="4629152" y="1260873"/>
            <a:ext cx="3887400" cy="618000"/>
          </a:xfrm>
          <a:prstGeom prst="rect">
            <a:avLst/>
          </a:prstGeom>
          <a:noFill/>
          <a:ln>
            <a:noFill/>
          </a:ln>
        </p:spPr>
        <p:txBody>
          <a:bodyPr anchorCtr="0" anchor="b" bIns="11150" lIns="22325" spcFirstLastPara="1" rIns="22325" wrap="square" tIns="11150">
            <a:noAutofit/>
          </a:bodyPr>
          <a:lstStyle>
            <a:lvl1pPr indent="-228600" lvl="0" marL="457200" algn="l">
              <a:lnSpc>
                <a:spcPct val="90000"/>
              </a:lnSpc>
              <a:spcBef>
                <a:spcPts val="7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300"/>
              <a:buNone/>
              <a:defRPr b="1" sz="13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66" name="Google Shape;66;p8"/>
          <p:cNvSpPr txBox="1"/>
          <p:nvPr>
            <p:ph idx="4" type="body"/>
          </p:nvPr>
        </p:nvSpPr>
        <p:spPr>
          <a:xfrm>
            <a:off x="4629152" y="1878808"/>
            <a:ext cx="3887400" cy="2763300"/>
          </a:xfrm>
          <a:prstGeom prst="rect">
            <a:avLst/>
          </a:prstGeom>
          <a:noFill/>
          <a:ln>
            <a:noFill/>
          </a:ln>
        </p:spPr>
        <p:txBody>
          <a:bodyPr anchorCtr="0" anchor="t" bIns="11150" lIns="22325" spcFirstLastPara="1" rIns="22325" wrap="square" tIns="11150">
            <a:noAutofit/>
          </a:bodyPr>
          <a:lstStyle>
            <a:lvl1pPr indent="-254000" lvl="0" marL="457200" algn="l">
              <a:lnSpc>
                <a:spcPct val="90000"/>
              </a:lnSpc>
              <a:spcBef>
                <a:spcPts val="700"/>
              </a:spcBef>
              <a:spcAft>
                <a:spcPts val="0"/>
              </a:spcAft>
              <a:buClr>
                <a:schemeClr val="dk1"/>
              </a:buClr>
              <a:buSzPts val="400"/>
              <a:buChar char="•"/>
              <a:defRPr/>
            </a:lvl1pPr>
            <a:lvl2pPr indent="-254000" lvl="1" marL="914400" algn="l">
              <a:lnSpc>
                <a:spcPct val="90000"/>
              </a:lnSpc>
              <a:spcBef>
                <a:spcPts val="400"/>
              </a:spcBef>
              <a:spcAft>
                <a:spcPts val="0"/>
              </a:spcAft>
              <a:buClr>
                <a:schemeClr val="dk1"/>
              </a:buClr>
              <a:buSzPts val="400"/>
              <a:buChar char="•"/>
              <a:defRPr/>
            </a:lvl2pPr>
            <a:lvl3pPr indent="-254000" lvl="2" marL="1371600" algn="l">
              <a:lnSpc>
                <a:spcPct val="90000"/>
              </a:lnSpc>
              <a:spcBef>
                <a:spcPts val="400"/>
              </a:spcBef>
              <a:spcAft>
                <a:spcPts val="0"/>
              </a:spcAft>
              <a:buClr>
                <a:schemeClr val="dk1"/>
              </a:buClr>
              <a:buSzPts val="400"/>
              <a:buChar char="•"/>
              <a:defRPr/>
            </a:lvl3pPr>
            <a:lvl4pPr indent="-254000" lvl="3" marL="1828800" algn="l">
              <a:lnSpc>
                <a:spcPct val="90000"/>
              </a:lnSpc>
              <a:spcBef>
                <a:spcPts val="400"/>
              </a:spcBef>
              <a:spcAft>
                <a:spcPts val="0"/>
              </a:spcAft>
              <a:buClr>
                <a:schemeClr val="dk1"/>
              </a:buClr>
              <a:buSzPts val="400"/>
              <a:buChar char="•"/>
              <a:defRPr/>
            </a:lvl4pPr>
            <a:lvl5pPr indent="-254000" lvl="4" marL="2286000" algn="l">
              <a:lnSpc>
                <a:spcPct val="90000"/>
              </a:lnSpc>
              <a:spcBef>
                <a:spcPts val="400"/>
              </a:spcBef>
              <a:spcAft>
                <a:spcPts val="0"/>
              </a:spcAft>
              <a:buClr>
                <a:schemeClr val="dk1"/>
              </a:buClr>
              <a:buSzPts val="400"/>
              <a:buChar char="•"/>
              <a:defRPr/>
            </a:lvl5pPr>
            <a:lvl6pPr indent="-254000" lvl="5" marL="2743200" algn="l">
              <a:lnSpc>
                <a:spcPct val="90000"/>
              </a:lnSpc>
              <a:spcBef>
                <a:spcPts val="400"/>
              </a:spcBef>
              <a:spcAft>
                <a:spcPts val="0"/>
              </a:spcAft>
              <a:buClr>
                <a:schemeClr val="dk1"/>
              </a:buClr>
              <a:buSzPts val="400"/>
              <a:buChar char="•"/>
              <a:defRPr/>
            </a:lvl6pPr>
            <a:lvl7pPr indent="-254000" lvl="6" marL="3200400" algn="l">
              <a:lnSpc>
                <a:spcPct val="90000"/>
              </a:lnSpc>
              <a:spcBef>
                <a:spcPts val="400"/>
              </a:spcBef>
              <a:spcAft>
                <a:spcPts val="0"/>
              </a:spcAft>
              <a:buClr>
                <a:schemeClr val="dk1"/>
              </a:buClr>
              <a:buSzPts val="400"/>
              <a:buChar char="•"/>
              <a:defRPr/>
            </a:lvl7pPr>
            <a:lvl8pPr indent="-254000" lvl="7" marL="3657600" algn="l">
              <a:lnSpc>
                <a:spcPct val="90000"/>
              </a:lnSpc>
              <a:spcBef>
                <a:spcPts val="400"/>
              </a:spcBef>
              <a:spcAft>
                <a:spcPts val="0"/>
              </a:spcAft>
              <a:buClr>
                <a:schemeClr val="dk1"/>
              </a:buClr>
              <a:buSzPts val="400"/>
              <a:buChar char="•"/>
              <a:defRPr/>
            </a:lvl8pPr>
            <a:lvl9pPr indent="-254000" lvl="8" marL="4114800" algn="l">
              <a:lnSpc>
                <a:spcPct val="90000"/>
              </a:lnSpc>
              <a:spcBef>
                <a:spcPts val="400"/>
              </a:spcBef>
              <a:spcAft>
                <a:spcPts val="0"/>
              </a:spcAft>
              <a:buClr>
                <a:schemeClr val="dk1"/>
              </a:buClr>
              <a:buSzPts val="400"/>
              <a:buChar char="•"/>
              <a:defRPr/>
            </a:lvl9pPr>
          </a:lstStyle>
          <a:p/>
        </p:txBody>
      </p:sp>
      <p:sp>
        <p:nvSpPr>
          <p:cNvPr id="67" name="Google Shape;67;p8"/>
          <p:cNvSpPr txBox="1"/>
          <p:nvPr>
            <p:ph idx="10" type="dt"/>
          </p:nvPr>
        </p:nvSpPr>
        <p:spPr>
          <a:xfrm>
            <a:off x="628650" y="4767266"/>
            <a:ext cx="2057400" cy="273900"/>
          </a:xfrm>
          <a:prstGeom prst="rect">
            <a:avLst/>
          </a:prstGeom>
          <a:noFill/>
          <a:ln>
            <a:noFill/>
          </a:ln>
        </p:spPr>
        <p:txBody>
          <a:bodyPr anchorCtr="0" anchor="ctr" bIns="11150" lIns="22325" spcFirstLastPara="1" rIns="22325" wrap="square" tIns="1115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68" name="Google Shape;68;p8"/>
          <p:cNvSpPr txBox="1"/>
          <p:nvPr>
            <p:ph idx="11" type="ftr"/>
          </p:nvPr>
        </p:nvSpPr>
        <p:spPr>
          <a:xfrm>
            <a:off x="3028951" y="4767266"/>
            <a:ext cx="3086100" cy="273900"/>
          </a:xfrm>
          <a:prstGeom prst="rect">
            <a:avLst/>
          </a:prstGeom>
          <a:noFill/>
          <a:ln>
            <a:noFill/>
          </a:ln>
        </p:spPr>
        <p:txBody>
          <a:bodyPr anchorCtr="0" anchor="ctr" bIns="11150" lIns="22325" spcFirstLastPara="1" rIns="22325" wrap="square" tIns="1115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69" name="Google Shape;69;p8"/>
          <p:cNvSpPr txBox="1"/>
          <p:nvPr>
            <p:ph idx="12" type="sldNum"/>
          </p:nvPr>
        </p:nvSpPr>
        <p:spPr>
          <a:xfrm>
            <a:off x="6457952" y="4767266"/>
            <a:ext cx="2057400" cy="273900"/>
          </a:xfrm>
          <a:prstGeom prst="rect">
            <a:avLst/>
          </a:prstGeom>
          <a:noFill/>
          <a:ln>
            <a:noFill/>
          </a:ln>
        </p:spPr>
        <p:txBody>
          <a:bodyPr anchorCtr="0" anchor="ctr" bIns="11150" lIns="22325" spcFirstLastPara="1" rIns="22325" wrap="square" tIns="11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9"/>
          <p:cNvSpPr txBox="1"/>
          <p:nvPr>
            <p:ph idx="10" type="dt"/>
          </p:nvPr>
        </p:nvSpPr>
        <p:spPr>
          <a:xfrm>
            <a:off x="628650" y="4767266"/>
            <a:ext cx="2057400" cy="273900"/>
          </a:xfrm>
          <a:prstGeom prst="rect">
            <a:avLst/>
          </a:prstGeom>
          <a:noFill/>
          <a:ln>
            <a:noFill/>
          </a:ln>
        </p:spPr>
        <p:txBody>
          <a:bodyPr anchorCtr="0" anchor="ctr" bIns="11150" lIns="22325" spcFirstLastPara="1" rIns="22325" wrap="square" tIns="1115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72" name="Google Shape;72;p9"/>
          <p:cNvSpPr txBox="1"/>
          <p:nvPr>
            <p:ph idx="11" type="ftr"/>
          </p:nvPr>
        </p:nvSpPr>
        <p:spPr>
          <a:xfrm>
            <a:off x="3028951" y="4767266"/>
            <a:ext cx="3086100" cy="273900"/>
          </a:xfrm>
          <a:prstGeom prst="rect">
            <a:avLst/>
          </a:prstGeom>
          <a:noFill/>
          <a:ln>
            <a:noFill/>
          </a:ln>
        </p:spPr>
        <p:txBody>
          <a:bodyPr anchorCtr="0" anchor="ctr" bIns="11150" lIns="22325" spcFirstLastPara="1" rIns="22325" wrap="square" tIns="1115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73" name="Google Shape;73;p9"/>
          <p:cNvSpPr txBox="1"/>
          <p:nvPr>
            <p:ph idx="12" type="sldNum"/>
          </p:nvPr>
        </p:nvSpPr>
        <p:spPr>
          <a:xfrm>
            <a:off x="6457952" y="4767266"/>
            <a:ext cx="2057400" cy="273900"/>
          </a:xfrm>
          <a:prstGeom prst="rect">
            <a:avLst/>
          </a:prstGeom>
          <a:noFill/>
          <a:ln>
            <a:noFill/>
          </a:ln>
        </p:spPr>
        <p:txBody>
          <a:bodyPr anchorCtr="0" anchor="ctr" bIns="11150" lIns="22325" spcFirstLastPara="1" rIns="22325" wrap="square" tIns="11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10"/>
          <p:cNvSpPr txBox="1"/>
          <p:nvPr>
            <p:ph type="title"/>
          </p:nvPr>
        </p:nvSpPr>
        <p:spPr>
          <a:xfrm>
            <a:off x="629842" y="342900"/>
            <a:ext cx="2949300" cy="1200300"/>
          </a:xfrm>
          <a:prstGeom prst="rect">
            <a:avLst/>
          </a:prstGeom>
          <a:noFill/>
          <a:ln>
            <a:noFill/>
          </a:ln>
        </p:spPr>
        <p:txBody>
          <a:bodyPr anchorCtr="0" anchor="b" bIns="11150" lIns="22325" spcFirstLastPara="1" rIns="22325" wrap="square" tIns="1115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p:txBody>
      </p:sp>
      <p:sp>
        <p:nvSpPr>
          <p:cNvPr id="76" name="Google Shape;76;p10"/>
          <p:cNvSpPr txBox="1"/>
          <p:nvPr>
            <p:ph idx="1" type="body"/>
          </p:nvPr>
        </p:nvSpPr>
        <p:spPr>
          <a:xfrm>
            <a:off x="3887392" y="740570"/>
            <a:ext cx="4629300" cy="3655200"/>
          </a:xfrm>
          <a:prstGeom prst="rect">
            <a:avLst/>
          </a:prstGeom>
          <a:noFill/>
          <a:ln>
            <a:noFill/>
          </a:ln>
        </p:spPr>
        <p:txBody>
          <a:bodyPr anchorCtr="0" anchor="t" bIns="11150" lIns="22325" spcFirstLastPara="1" rIns="22325" wrap="square" tIns="11150">
            <a:noAutofit/>
          </a:bodyPr>
          <a:lstStyle>
            <a:lvl1pPr indent="-381000" lvl="0" marL="457200" algn="l">
              <a:lnSpc>
                <a:spcPct val="90000"/>
              </a:lnSpc>
              <a:spcBef>
                <a:spcPts val="7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77" name="Google Shape;77;p10"/>
          <p:cNvSpPr txBox="1"/>
          <p:nvPr>
            <p:ph idx="2" type="body"/>
          </p:nvPr>
        </p:nvSpPr>
        <p:spPr>
          <a:xfrm>
            <a:off x="629842" y="1543051"/>
            <a:ext cx="2949300" cy="2858700"/>
          </a:xfrm>
          <a:prstGeom prst="rect">
            <a:avLst/>
          </a:prstGeom>
          <a:noFill/>
          <a:ln>
            <a:noFill/>
          </a:ln>
        </p:spPr>
        <p:txBody>
          <a:bodyPr anchorCtr="0" anchor="t" bIns="11150" lIns="22325" spcFirstLastPara="1" rIns="22325" wrap="square" tIns="11150">
            <a:noAutofit/>
          </a:bodyPr>
          <a:lstStyle>
            <a:lvl1pPr indent="-228600" lvl="0" marL="457200" algn="l">
              <a:lnSpc>
                <a:spcPct val="90000"/>
              </a:lnSpc>
              <a:spcBef>
                <a:spcPts val="7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000"/>
              <a:buNone/>
              <a:defRPr sz="10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700"/>
              <a:buNone/>
              <a:defRPr sz="700"/>
            </a:lvl4pPr>
            <a:lvl5pPr indent="-228600" lvl="4" marL="2286000" algn="l">
              <a:lnSpc>
                <a:spcPct val="90000"/>
              </a:lnSpc>
              <a:spcBef>
                <a:spcPts val="400"/>
              </a:spcBef>
              <a:spcAft>
                <a:spcPts val="0"/>
              </a:spcAft>
              <a:buClr>
                <a:schemeClr val="dk1"/>
              </a:buClr>
              <a:buSzPts val="700"/>
              <a:buNone/>
              <a:defRPr sz="700"/>
            </a:lvl5pPr>
            <a:lvl6pPr indent="-228600" lvl="5" marL="2743200" algn="l">
              <a:lnSpc>
                <a:spcPct val="90000"/>
              </a:lnSpc>
              <a:spcBef>
                <a:spcPts val="400"/>
              </a:spcBef>
              <a:spcAft>
                <a:spcPts val="0"/>
              </a:spcAft>
              <a:buClr>
                <a:schemeClr val="dk1"/>
              </a:buClr>
              <a:buSzPts val="700"/>
              <a:buNone/>
              <a:defRPr sz="700"/>
            </a:lvl6pPr>
            <a:lvl7pPr indent="-228600" lvl="6" marL="3200400" algn="l">
              <a:lnSpc>
                <a:spcPct val="90000"/>
              </a:lnSpc>
              <a:spcBef>
                <a:spcPts val="400"/>
              </a:spcBef>
              <a:spcAft>
                <a:spcPts val="0"/>
              </a:spcAft>
              <a:buClr>
                <a:schemeClr val="dk1"/>
              </a:buClr>
              <a:buSzPts val="700"/>
              <a:buNone/>
              <a:defRPr sz="700"/>
            </a:lvl7pPr>
            <a:lvl8pPr indent="-228600" lvl="7" marL="3657600" algn="l">
              <a:lnSpc>
                <a:spcPct val="90000"/>
              </a:lnSpc>
              <a:spcBef>
                <a:spcPts val="400"/>
              </a:spcBef>
              <a:spcAft>
                <a:spcPts val="0"/>
              </a:spcAft>
              <a:buClr>
                <a:schemeClr val="dk1"/>
              </a:buClr>
              <a:buSzPts val="700"/>
              <a:buNone/>
              <a:defRPr sz="700"/>
            </a:lvl8pPr>
            <a:lvl9pPr indent="-228600" lvl="8" marL="4114800" algn="l">
              <a:lnSpc>
                <a:spcPct val="90000"/>
              </a:lnSpc>
              <a:spcBef>
                <a:spcPts val="400"/>
              </a:spcBef>
              <a:spcAft>
                <a:spcPts val="0"/>
              </a:spcAft>
              <a:buClr>
                <a:schemeClr val="dk1"/>
              </a:buClr>
              <a:buSzPts val="700"/>
              <a:buNone/>
              <a:defRPr sz="700"/>
            </a:lvl9pPr>
          </a:lstStyle>
          <a:p/>
        </p:txBody>
      </p:sp>
      <p:sp>
        <p:nvSpPr>
          <p:cNvPr id="78" name="Google Shape;78;p10"/>
          <p:cNvSpPr txBox="1"/>
          <p:nvPr>
            <p:ph idx="10" type="dt"/>
          </p:nvPr>
        </p:nvSpPr>
        <p:spPr>
          <a:xfrm>
            <a:off x="628650" y="4767266"/>
            <a:ext cx="2057400" cy="273900"/>
          </a:xfrm>
          <a:prstGeom prst="rect">
            <a:avLst/>
          </a:prstGeom>
          <a:noFill/>
          <a:ln>
            <a:noFill/>
          </a:ln>
        </p:spPr>
        <p:txBody>
          <a:bodyPr anchorCtr="0" anchor="ctr" bIns="11150" lIns="22325" spcFirstLastPara="1" rIns="22325" wrap="square" tIns="11150">
            <a:noAutofit/>
          </a:bodyPr>
          <a:lstStyle>
            <a:lvl1pPr lvl="0" algn="l">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79" name="Google Shape;79;p10"/>
          <p:cNvSpPr txBox="1"/>
          <p:nvPr>
            <p:ph idx="11" type="ftr"/>
          </p:nvPr>
        </p:nvSpPr>
        <p:spPr>
          <a:xfrm>
            <a:off x="3028951" y="4767266"/>
            <a:ext cx="3086100" cy="273900"/>
          </a:xfrm>
          <a:prstGeom prst="rect">
            <a:avLst/>
          </a:prstGeom>
          <a:noFill/>
          <a:ln>
            <a:noFill/>
          </a:ln>
        </p:spPr>
        <p:txBody>
          <a:bodyPr anchorCtr="0" anchor="ctr" bIns="11150" lIns="22325" spcFirstLastPara="1" rIns="22325" wrap="square" tIns="1115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p:txBody>
      </p:sp>
      <p:sp>
        <p:nvSpPr>
          <p:cNvPr id="80" name="Google Shape;80;p10"/>
          <p:cNvSpPr txBox="1"/>
          <p:nvPr>
            <p:ph idx="12" type="sldNum"/>
          </p:nvPr>
        </p:nvSpPr>
        <p:spPr>
          <a:xfrm>
            <a:off x="6457952" y="4767266"/>
            <a:ext cx="2057400" cy="273900"/>
          </a:xfrm>
          <a:prstGeom prst="rect">
            <a:avLst/>
          </a:prstGeom>
          <a:noFill/>
          <a:ln>
            <a:noFill/>
          </a:ln>
        </p:spPr>
        <p:txBody>
          <a:bodyPr anchorCtr="0" anchor="ctr" bIns="11150" lIns="22325" spcFirstLastPara="1" rIns="22325" wrap="square" tIns="111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3F3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11150" lIns="22325" spcFirstLastPara="1" rIns="22325" wrap="square" tIns="1115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300"/>
              <a:buNone/>
              <a:defRPr sz="400"/>
            </a:lvl2pPr>
            <a:lvl3pPr lvl="2">
              <a:spcBef>
                <a:spcPts val="0"/>
              </a:spcBef>
              <a:spcAft>
                <a:spcPts val="0"/>
              </a:spcAft>
              <a:buSzPts val="300"/>
              <a:buNone/>
              <a:defRPr sz="400"/>
            </a:lvl3pPr>
            <a:lvl4pPr lvl="3">
              <a:spcBef>
                <a:spcPts val="0"/>
              </a:spcBef>
              <a:spcAft>
                <a:spcPts val="0"/>
              </a:spcAft>
              <a:buSzPts val="300"/>
              <a:buNone/>
              <a:defRPr sz="400"/>
            </a:lvl4pPr>
            <a:lvl5pPr lvl="4">
              <a:spcBef>
                <a:spcPts val="0"/>
              </a:spcBef>
              <a:spcAft>
                <a:spcPts val="0"/>
              </a:spcAft>
              <a:buSzPts val="300"/>
              <a:buNone/>
              <a:defRPr sz="400"/>
            </a:lvl5pPr>
            <a:lvl6pPr lvl="5">
              <a:spcBef>
                <a:spcPts val="0"/>
              </a:spcBef>
              <a:spcAft>
                <a:spcPts val="0"/>
              </a:spcAft>
              <a:buSzPts val="300"/>
              <a:buNone/>
              <a:defRPr sz="400"/>
            </a:lvl6pPr>
            <a:lvl7pPr lvl="6">
              <a:spcBef>
                <a:spcPts val="0"/>
              </a:spcBef>
              <a:spcAft>
                <a:spcPts val="0"/>
              </a:spcAft>
              <a:buSzPts val="300"/>
              <a:buNone/>
              <a:defRPr sz="400"/>
            </a:lvl7pPr>
            <a:lvl8pPr lvl="7">
              <a:spcBef>
                <a:spcPts val="0"/>
              </a:spcBef>
              <a:spcAft>
                <a:spcPts val="0"/>
              </a:spcAft>
              <a:buSzPts val="300"/>
              <a:buNone/>
              <a:defRPr sz="400"/>
            </a:lvl8pPr>
            <a:lvl9pPr lvl="8">
              <a:spcBef>
                <a:spcPts val="0"/>
              </a:spcBef>
              <a:spcAft>
                <a:spcPts val="0"/>
              </a:spcAft>
              <a:buSzPts val="300"/>
              <a:buNone/>
              <a:defRPr sz="400"/>
            </a:lvl9pPr>
          </a:lstStyle>
          <a:p/>
        </p:txBody>
      </p:sp>
      <p:sp>
        <p:nvSpPr>
          <p:cNvPr id="7" name="Google Shape;7;p1"/>
          <p:cNvSpPr txBox="1"/>
          <p:nvPr>
            <p:ph idx="1" type="body"/>
          </p:nvPr>
        </p:nvSpPr>
        <p:spPr>
          <a:xfrm>
            <a:off x="628650" y="1369220"/>
            <a:ext cx="7886700" cy="3263400"/>
          </a:xfrm>
          <a:prstGeom prst="rect">
            <a:avLst/>
          </a:prstGeom>
          <a:noFill/>
          <a:ln>
            <a:noFill/>
          </a:ln>
        </p:spPr>
        <p:txBody>
          <a:bodyPr anchorCtr="0" anchor="t" bIns="11150" lIns="22325" spcFirstLastPara="1" rIns="22325" wrap="square" tIns="11150">
            <a:noAutofit/>
          </a:bodyPr>
          <a:lstStyle>
            <a:lvl1pPr indent="-361950" lvl="0" marL="457200" marR="0" rtl="0" algn="l">
              <a:lnSpc>
                <a:spcPct val="90000"/>
              </a:lnSpc>
              <a:spcBef>
                <a:spcPts val="7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1150" lvl="5" marL="27432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4767266"/>
            <a:ext cx="2057400" cy="273900"/>
          </a:xfrm>
          <a:prstGeom prst="rect">
            <a:avLst/>
          </a:prstGeom>
          <a:noFill/>
          <a:ln>
            <a:noFill/>
          </a:ln>
        </p:spPr>
        <p:txBody>
          <a:bodyPr anchorCtr="0" anchor="ctr" bIns="11150" lIns="22325" spcFirstLastPara="1" rIns="22325" wrap="square" tIns="11150">
            <a:noAutofit/>
          </a:bodyPr>
          <a:lstStyle>
            <a:lvl1pPr lvl="0" marR="0" rtl="0" algn="l">
              <a:spcBef>
                <a:spcPts val="0"/>
              </a:spcBef>
              <a:spcAft>
                <a:spcPts val="0"/>
              </a:spcAft>
              <a:buSzPts val="3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4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4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4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4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4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4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4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4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1" y="4767266"/>
            <a:ext cx="3086100" cy="273900"/>
          </a:xfrm>
          <a:prstGeom prst="rect">
            <a:avLst/>
          </a:prstGeom>
          <a:noFill/>
          <a:ln>
            <a:noFill/>
          </a:ln>
        </p:spPr>
        <p:txBody>
          <a:bodyPr anchorCtr="0" anchor="ctr" bIns="11150" lIns="22325" spcFirstLastPara="1" rIns="22325" wrap="square" tIns="11150">
            <a:noAutofit/>
          </a:bodyPr>
          <a:lstStyle>
            <a:lvl1pPr lvl="0" marR="0" rtl="0" algn="ctr">
              <a:spcBef>
                <a:spcPts val="0"/>
              </a:spcBef>
              <a:spcAft>
                <a:spcPts val="0"/>
              </a:spcAft>
              <a:buSzPts val="3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300"/>
              <a:buNone/>
              <a:defRPr b="0" i="0" sz="400" u="none" cap="none" strike="noStrike">
                <a:solidFill>
                  <a:schemeClr val="dk1"/>
                </a:solidFill>
                <a:latin typeface="Calibri"/>
                <a:ea typeface="Calibri"/>
                <a:cs typeface="Calibri"/>
                <a:sym typeface="Calibri"/>
              </a:defRPr>
            </a:lvl2pPr>
            <a:lvl3pPr lvl="2" marR="0" rtl="0" algn="l">
              <a:spcBef>
                <a:spcPts val="0"/>
              </a:spcBef>
              <a:spcAft>
                <a:spcPts val="0"/>
              </a:spcAft>
              <a:buSzPts val="300"/>
              <a:buNone/>
              <a:defRPr b="0" i="0" sz="400" u="none" cap="none" strike="noStrike">
                <a:solidFill>
                  <a:schemeClr val="dk1"/>
                </a:solidFill>
                <a:latin typeface="Calibri"/>
                <a:ea typeface="Calibri"/>
                <a:cs typeface="Calibri"/>
                <a:sym typeface="Calibri"/>
              </a:defRPr>
            </a:lvl3pPr>
            <a:lvl4pPr lvl="3" marR="0" rtl="0" algn="l">
              <a:spcBef>
                <a:spcPts val="0"/>
              </a:spcBef>
              <a:spcAft>
                <a:spcPts val="0"/>
              </a:spcAft>
              <a:buSzPts val="300"/>
              <a:buNone/>
              <a:defRPr b="0" i="0" sz="400" u="none" cap="none" strike="noStrike">
                <a:solidFill>
                  <a:schemeClr val="dk1"/>
                </a:solidFill>
                <a:latin typeface="Calibri"/>
                <a:ea typeface="Calibri"/>
                <a:cs typeface="Calibri"/>
                <a:sym typeface="Calibri"/>
              </a:defRPr>
            </a:lvl4pPr>
            <a:lvl5pPr lvl="4" marR="0" rtl="0" algn="l">
              <a:spcBef>
                <a:spcPts val="0"/>
              </a:spcBef>
              <a:spcAft>
                <a:spcPts val="0"/>
              </a:spcAft>
              <a:buSzPts val="300"/>
              <a:buNone/>
              <a:defRPr b="0" i="0" sz="400" u="none" cap="none" strike="noStrike">
                <a:solidFill>
                  <a:schemeClr val="dk1"/>
                </a:solidFill>
                <a:latin typeface="Calibri"/>
                <a:ea typeface="Calibri"/>
                <a:cs typeface="Calibri"/>
                <a:sym typeface="Calibri"/>
              </a:defRPr>
            </a:lvl5pPr>
            <a:lvl6pPr lvl="5" marR="0" rtl="0" algn="l">
              <a:spcBef>
                <a:spcPts val="0"/>
              </a:spcBef>
              <a:spcAft>
                <a:spcPts val="0"/>
              </a:spcAft>
              <a:buSzPts val="300"/>
              <a:buNone/>
              <a:defRPr b="0" i="0" sz="400" u="none" cap="none" strike="noStrike">
                <a:solidFill>
                  <a:schemeClr val="dk1"/>
                </a:solidFill>
                <a:latin typeface="Calibri"/>
                <a:ea typeface="Calibri"/>
                <a:cs typeface="Calibri"/>
                <a:sym typeface="Calibri"/>
              </a:defRPr>
            </a:lvl6pPr>
            <a:lvl7pPr lvl="6" marR="0" rtl="0" algn="l">
              <a:spcBef>
                <a:spcPts val="0"/>
              </a:spcBef>
              <a:spcAft>
                <a:spcPts val="0"/>
              </a:spcAft>
              <a:buSzPts val="300"/>
              <a:buNone/>
              <a:defRPr b="0" i="0" sz="400" u="none" cap="none" strike="noStrike">
                <a:solidFill>
                  <a:schemeClr val="dk1"/>
                </a:solidFill>
                <a:latin typeface="Calibri"/>
                <a:ea typeface="Calibri"/>
                <a:cs typeface="Calibri"/>
                <a:sym typeface="Calibri"/>
              </a:defRPr>
            </a:lvl7pPr>
            <a:lvl8pPr lvl="7" marR="0" rtl="0" algn="l">
              <a:spcBef>
                <a:spcPts val="0"/>
              </a:spcBef>
              <a:spcAft>
                <a:spcPts val="0"/>
              </a:spcAft>
              <a:buSzPts val="300"/>
              <a:buNone/>
              <a:defRPr b="0" i="0" sz="400" u="none" cap="none" strike="noStrike">
                <a:solidFill>
                  <a:schemeClr val="dk1"/>
                </a:solidFill>
                <a:latin typeface="Calibri"/>
                <a:ea typeface="Calibri"/>
                <a:cs typeface="Calibri"/>
                <a:sym typeface="Calibri"/>
              </a:defRPr>
            </a:lvl8pPr>
            <a:lvl9pPr lvl="8" marR="0" rtl="0" algn="l">
              <a:spcBef>
                <a:spcPts val="0"/>
              </a:spcBef>
              <a:spcAft>
                <a:spcPts val="0"/>
              </a:spcAft>
              <a:buSzPts val="300"/>
              <a:buNone/>
              <a:defRPr b="0" i="0" sz="4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2" y="4767266"/>
            <a:ext cx="2057400" cy="273900"/>
          </a:xfrm>
          <a:prstGeom prst="rect">
            <a:avLst/>
          </a:prstGeom>
          <a:noFill/>
          <a:ln>
            <a:noFill/>
          </a:ln>
        </p:spPr>
        <p:txBody>
          <a:bodyPr anchorCtr="0" anchor="ctr" bIns="11150" lIns="22325" spcFirstLastPara="1" rIns="22325" wrap="square" tIns="1115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1"/>
          <p:cNvSpPr/>
          <p:nvPr/>
        </p:nvSpPr>
        <p:spPr>
          <a:xfrm>
            <a:off x="0" y="0"/>
            <a:ext cx="9144000" cy="857700"/>
          </a:xfrm>
          <a:prstGeom prst="rect">
            <a:avLst/>
          </a:prstGeom>
          <a:solidFill>
            <a:srgbClr val="A80000"/>
          </a:solidFill>
          <a:ln>
            <a:noFill/>
          </a:ln>
        </p:spPr>
        <p:txBody>
          <a:bodyPr anchorCtr="0" anchor="ctr" bIns="11150" lIns="22325" spcFirstLastPara="1" rIns="22325" wrap="square" tIns="11150">
            <a:noAutofit/>
          </a:bodyPr>
          <a:lstStyle/>
          <a:p>
            <a:pPr indent="0" lvl="0" marL="0" marR="0" rtl="0" algn="l">
              <a:spcBef>
                <a:spcPts val="0"/>
              </a:spcBef>
              <a:spcAft>
                <a:spcPts val="0"/>
              </a:spcAft>
              <a:buNone/>
            </a:pPr>
            <a:r>
              <a:t/>
            </a:r>
            <a:endParaRPr b="0" i="0" sz="700" u="none" cap="none" strike="noStrike">
              <a:solidFill>
                <a:schemeClr val="dk1"/>
              </a:solidFill>
              <a:latin typeface="Arial"/>
              <a:ea typeface="Arial"/>
              <a:cs typeface="Arial"/>
              <a:sym typeface="Arial"/>
            </a:endParaRPr>
          </a:p>
        </p:txBody>
      </p:sp>
      <p:sp>
        <p:nvSpPr>
          <p:cNvPr id="12" name="Google Shape;12;p1"/>
          <p:cNvSpPr/>
          <p:nvPr/>
        </p:nvSpPr>
        <p:spPr>
          <a:xfrm>
            <a:off x="0" y="849171"/>
            <a:ext cx="9144000" cy="44100"/>
          </a:xfrm>
          <a:prstGeom prst="rect">
            <a:avLst/>
          </a:prstGeom>
          <a:solidFill>
            <a:srgbClr val="FFCC00"/>
          </a:solidFill>
          <a:ln>
            <a:noFill/>
          </a:ln>
        </p:spPr>
        <p:txBody>
          <a:bodyPr anchorCtr="0" anchor="ctr" bIns="11150" lIns="22325" spcFirstLastPara="1" rIns="22325" wrap="square" tIns="1115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sp>
        <p:nvSpPr>
          <p:cNvPr id="13" name="Google Shape;13;p1"/>
          <p:cNvSpPr/>
          <p:nvPr/>
        </p:nvSpPr>
        <p:spPr>
          <a:xfrm>
            <a:off x="0" y="4658729"/>
            <a:ext cx="9144000" cy="484800"/>
          </a:xfrm>
          <a:prstGeom prst="rect">
            <a:avLst/>
          </a:prstGeom>
          <a:solidFill>
            <a:srgbClr val="A80000"/>
          </a:solidFill>
          <a:ln>
            <a:noFill/>
          </a:ln>
        </p:spPr>
        <p:txBody>
          <a:bodyPr anchorCtr="0" anchor="ctr" bIns="11150" lIns="22325" spcFirstLastPara="1" rIns="22325" wrap="square" tIns="11150">
            <a:noAutofit/>
          </a:bodyPr>
          <a:lstStyle/>
          <a:p>
            <a:pPr indent="0" lvl="0" marL="0" marR="0" rtl="0" algn="l">
              <a:spcBef>
                <a:spcPts val="0"/>
              </a:spcBef>
              <a:spcAft>
                <a:spcPts val="0"/>
              </a:spcAft>
              <a:buNone/>
            </a:pPr>
            <a:r>
              <a:t/>
            </a:r>
            <a:endParaRPr b="0" i="0" sz="700" u="none" cap="none" strike="noStrike">
              <a:solidFill>
                <a:schemeClr val="dk1"/>
              </a:solidFill>
              <a:latin typeface="Arial"/>
              <a:ea typeface="Arial"/>
              <a:cs typeface="Arial"/>
              <a:sym typeface="Arial"/>
            </a:endParaRPr>
          </a:p>
        </p:txBody>
      </p:sp>
      <p:cxnSp>
        <p:nvCxnSpPr>
          <p:cNvPr id="14" name="Google Shape;14;p1"/>
          <p:cNvCxnSpPr/>
          <p:nvPr/>
        </p:nvCxnSpPr>
        <p:spPr>
          <a:xfrm>
            <a:off x="6881694" y="4767548"/>
            <a:ext cx="0" cy="259500"/>
          </a:xfrm>
          <a:prstGeom prst="straightConnector1">
            <a:avLst/>
          </a:prstGeom>
          <a:noFill/>
          <a:ln cap="flat" cmpd="sng" w="25400">
            <a:solidFill>
              <a:schemeClr val="lt1"/>
            </a:solidFill>
            <a:prstDash val="dash"/>
            <a:miter lim="800000"/>
            <a:headEnd len="sm" w="sm" type="none"/>
            <a:tailEnd len="sm" w="sm" type="none"/>
          </a:ln>
        </p:spPr>
      </p:cxnSp>
      <p:pic>
        <p:nvPicPr>
          <p:cNvPr descr="A picture containing drawing&#10;&#10;Description automatically generated" id="15" name="Google Shape;15;p1"/>
          <p:cNvPicPr preferRelativeResize="0"/>
          <p:nvPr/>
        </p:nvPicPr>
        <p:blipFill rotWithShape="1">
          <a:blip r:embed="rId1">
            <a:alphaModFix amt="56000"/>
          </a:blip>
          <a:srcRect b="0" l="0" r="0" t="0"/>
          <a:stretch/>
        </p:blipFill>
        <p:spPr>
          <a:xfrm>
            <a:off x="65671" y="4702987"/>
            <a:ext cx="1125959" cy="388605"/>
          </a:xfrm>
          <a:prstGeom prst="rect">
            <a:avLst/>
          </a:prstGeom>
          <a:noFill/>
          <a:ln>
            <a:noFill/>
          </a:ln>
        </p:spPr>
      </p:pic>
      <p:pic>
        <p:nvPicPr>
          <p:cNvPr descr="A close up of a logo&#10;&#10;Description automatically generated" id="16" name="Google Shape;16;p1"/>
          <p:cNvPicPr preferRelativeResize="0"/>
          <p:nvPr/>
        </p:nvPicPr>
        <p:blipFill rotWithShape="1">
          <a:blip r:embed="rId2">
            <a:alphaModFix amt="51000"/>
          </a:blip>
          <a:srcRect b="49195" l="-3019" r="-6211" t="-3299"/>
          <a:stretch/>
        </p:blipFill>
        <p:spPr>
          <a:xfrm>
            <a:off x="7476702" y="0"/>
            <a:ext cx="1667301" cy="8491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6.jpg"/><Relationship Id="rId8"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08" name="Shape 108"/>
        <p:cNvGrpSpPr/>
        <p:nvPr/>
      </p:nvGrpSpPr>
      <p:grpSpPr>
        <a:xfrm>
          <a:off x="0" y="0"/>
          <a:ext cx="0" cy="0"/>
          <a:chOff x="0" y="0"/>
          <a:chExt cx="0" cy="0"/>
        </a:xfrm>
      </p:grpSpPr>
      <p:sp>
        <p:nvSpPr>
          <p:cNvPr id="109" name="Google Shape;109;p15"/>
          <p:cNvSpPr txBox="1"/>
          <p:nvPr>
            <p:ph type="ctrTitle"/>
          </p:nvPr>
        </p:nvSpPr>
        <p:spPr>
          <a:xfrm>
            <a:off x="424050" y="1658475"/>
            <a:ext cx="8295900" cy="1059000"/>
          </a:xfrm>
          <a:prstGeom prst="rect">
            <a:avLst/>
          </a:prstGeom>
        </p:spPr>
        <p:txBody>
          <a:bodyPr anchorCtr="0" anchor="b" bIns="11150" lIns="22325" spcFirstLastPara="1" rIns="22325" wrap="square" tIns="11150">
            <a:noAutofit/>
          </a:bodyPr>
          <a:lstStyle/>
          <a:p>
            <a:pPr indent="0" lvl="0" marL="0" rtl="0" algn="ctr">
              <a:spcBef>
                <a:spcPts val="0"/>
              </a:spcBef>
              <a:spcAft>
                <a:spcPts val="0"/>
              </a:spcAft>
              <a:buNone/>
            </a:pPr>
            <a:r>
              <a:rPr lang="en" sz="3800">
                <a:latin typeface="Cambria"/>
                <a:ea typeface="Cambria"/>
                <a:cs typeface="Cambria"/>
                <a:sym typeface="Cambria"/>
              </a:rPr>
              <a:t>What will I get out of doing research?</a:t>
            </a:r>
            <a:endParaRPr sz="3800">
              <a:latin typeface="Cambria"/>
              <a:ea typeface="Cambria"/>
              <a:cs typeface="Cambria"/>
              <a:sym typeface="Cambria"/>
            </a:endParaRPr>
          </a:p>
        </p:txBody>
      </p:sp>
      <p:sp>
        <p:nvSpPr>
          <p:cNvPr id="110" name="Google Shape;110;p15"/>
          <p:cNvSpPr txBox="1"/>
          <p:nvPr>
            <p:ph idx="1" type="subTitle"/>
          </p:nvPr>
        </p:nvSpPr>
        <p:spPr>
          <a:xfrm>
            <a:off x="424050" y="2936525"/>
            <a:ext cx="8295900" cy="973500"/>
          </a:xfrm>
          <a:prstGeom prst="rect">
            <a:avLst/>
          </a:prstGeom>
        </p:spPr>
        <p:txBody>
          <a:bodyPr anchorCtr="0" anchor="t" bIns="11150" lIns="22325" spcFirstLastPara="1" rIns="22325" wrap="square" tIns="11150">
            <a:noAutofit/>
          </a:bodyPr>
          <a:lstStyle/>
          <a:p>
            <a:pPr indent="0" lvl="0" marL="0" rtl="0" algn="ctr">
              <a:spcBef>
                <a:spcPts val="700"/>
              </a:spcBef>
              <a:spcAft>
                <a:spcPts val="0"/>
              </a:spcAft>
              <a:buNone/>
            </a:pPr>
            <a:r>
              <a:rPr baseline="30000" i="1" lang="en" sz="2100">
                <a:latin typeface="Cambria"/>
                <a:ea typeface="Cambria"/>
                <a:cs typeface="Cambria"/>
                <a:sym typeface="Cambria"/>
              </a:rPr>
              <a:t>Presented by </a:t>
            </a:r>
            <a:r>
              <a:rPr b="1" baseline="30000" i="1" lang="en" sz="2100">
                <a:latin typeface="Cambria"/>
                <a:ea typeface="Cambria"/>
                <a:cs typeface="Cambria"/>
                <a:sym typeface="Cambria"/>
              </a:rPr>
              <a:t>Alexander Bruckhaus</a:t>
            </a:r>
            <a:endParaRPr b="1" baseline="30000" i="1" sz="2100">
              <a:latin typeface="Cambria"/>
              <a:ea typeface="Cambria"/>
              <a:cs typeface="Cambria"/>
              <a:sym typeface="Cambria"/>
            </a:endParaRPr>
          </a:p>
          <a:p>
            <a:pPr indent="0" lvl="0" marL="0" rtl="0" algn="ctr">
              <a:spcBef>
                <a:spcPts val="700"/>
              </a:spcBef>
              <a:spcAft>
                <a:spcPts val="0"/>
              </a:spcAft>
              <a:buNone/>
            </a:pPr>
            <a:r>
              <a:t/>
            </a:r>
            <a:endParaRPr baseline="30000">
              <a:latin typeface="Cambria"/>
              <a:ea typeface="Cambria"/>
              <a:cs typeface="Cambria"/>
              <a:sym typeface="Cambria"/>
            </a:endParaRPr>
          </a:p>
          <a:p>
            <a:pPr indent="0" lvl="0" marL="0" rtl="0" algn="ctr">
              <a:spcBef>
                <a:spcPts val="700"/>
              </a:spcBef>
              <a:spcAft>
                <a:spcPts val="0"/>
              </a:spcAft>
              <a:buClr>
                <a:schemeClr val="dk1"/>
              </a:buClr>
              <a:buSzPts val="1100"/>
              <a:buFont typeface="Arial"/>
              <a:buNone/>
            </a:pPr>
            <a:r>
              <a:t/>
            </a:r>
            <a:endParaRPr baseline="30000">
              <a:latin typeface="Cambria"/>
              <a:ea typeface="Cambria"/>
              <a:cs typeface="Cambria"/>
              <a:sym typeface="Cambria"/>
            </a:endParaRPr>
          </a:p>
          <a:p>
            <a:pPr indent="0" lvl="0" marL="0" rtl="0" algn="ctr">
              <a:spcBef>
                <a:spcPts val="700"/>
              </a:spcBef>
              <a:spcAft>
                <a:spcPts val="0"/>
              </a:spcAft>
              <a:buClr>
                <a:schemeClr val="dk1"/>
              </a:buClr>
              <a:buSzPts val="1100"/>
              <a:buFont typeface="Arial"/>
              <a:buNone/>
            </a:pPr>
            <a:r>
              <a:t/>
            </a:r>
            <a:endParaRPr>
              <a:latin typeface="Cambria"/>
              <a:ea typeface="Cambria"/>
              <a:cs typeface="Cambria"/>
              <a:sym typeface="Cambria"/>
            </a:endParaRPr>
          </a:p>
          <a:p>
            <a:pPr indent="0" lvl="0" marL="0" rtl="0" algn="ctr">
              <a:spcBef>
                <a:spcPts val="700"/>
              </a:spcBef>
              <a:spcAft>
                <a:spcPts val="0"/>
              </a:spcAft>
              <a:buNone/>
            </a:pPr>
            <a:r>
              <a:t/>
            </a:r>
            <a:endParaRPr>
              <a:latin typeface="Cambria"/>
              <a:ea typeface="Cambria"/>
              <a:cs typeface="Cambria"/>
              <a:sym typeface="Cambria"/>
            </a:endParaRPr>
          </a:p>
          <a:p>
            <a:pPr indent="0" lvl="0" marL="0" rtl="0" algn="just">
              <a:spcBef>
                <a:spcPts val="700"/>
              </a:spcBef>
              <a:spcAft>
                <a:spcPts val="0"/>
              </a:spcAft>
              <a:buNone/>
            </a:pPr>
            <a:r>
              <a:t/>
            </a:r>
            <a:endParaRPr sz="1600">
              <a:latin typeface="Cambria"/>
              <a:ea typeface="Cambria"/>
              <a:cs typeface="Cambria"/>
              <a:sym typeface="Cambria"/>
            </a:endParaRPr>
          </a:p>
        </p:txBody>
      </p:sp>
      <p:sp>
        <p:nvSpPr>
          <p:cNvPr id="111" name="Google Shape;111;p15"/>
          <p:cNvSpPr txBox="1"/>
          <p:nvPr/>
        </p:nvSpPr>
        <p:spPr>
          <a:xfrm>
            <a:off x="6900950" y="4591425"/>
            <a:ext cx="2243100" cy="5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50">
                <a:solidFill>
                  <a:srgbClr val="FFCC00"/>
                </a:solidFill>
                <a:latin typeface="Cambria"/>
                <a:ea typeface="Cambria"/>
                <a:cs typeface="Cambria"/>
                <a:sym typeface="Cambria"/>
              </a:rPr>
              <a:t>USC</a:t>
            </a:r>
            <a:r>
              <a:rPr lang="en" sz="750">
                <a:solidFill>
                  <a:srgbClr val="FFFFFF"/>
                </a:solidFill>
                <a:latin typeface="Cambria"/>
                <a:ea typeface="Cambria"/>
                <a:cs typeface="Cambria"/>
                <a:sym typeface="Cambria"/>
              </a:rPr>
              <a:t> Mark and Mary Stevens Neuroimaging and Informatics Institute</a:t>
            </a:r>
            <a:endParaRPr sz="750">
              <a:solidFill>
                <a:srgbClr val="FFFFFF"/>
              </a:solidFill>
              <a:latin typeface="Cambria"/>
              <a:ea typeface="Cambria"/>
              <a:cs typeface="Cambria"/>
              <a:sym typeface="Cambria"/>
            </a:endParaRPr>
          </a:p>
          <a:p>
            <a:pPr indent="0" lvl="0" marL="0" rtl="0" algn="l">
              <a:spcBef>
                <a:spcPts val="0"/>
              </a:spcBef>
              <a:spcAft>
                <a:spcPts val="0"/>
              </a:spcAft>
              <a:buNone/>
            </a:pPr>
            <a:r>
              <a:rPr lang="en" sz="750">
                <a:solidFill>
                  <a:srgbClr val="FFFFFF"/>
                </a:solidFill>
                <a:latin typeface="Cambria"/>
                <a:ea typeface="Cambria"/>
                <a:cs typeface="Cambria"/>
                <a:sym typeface="Cambria"/>
              </a:rPr>
              <a:t>Keck School of Medicine of </a:t>
            </a:r>
            <a:r>
              <a:rPr lang="en" sz="750">
                <a:solidFill>
                  <a:srgbClr val="FFCC00"/>
                </a:solidFill>
                <a:latin typeface="Cambria"/>
                <a:ea typeface="Cambria"/>
                <a:cs typeface="Cambria"/>
                <a:sym typeface="Cambria"/>
              </a:rPr>
              <a:t>USC</a:t>
            </a:r>
            <a:endParaRPr sz="750">
              <a:solidFill>
                <a:srgbClr val="FFCC00"/>
              </a:solidFill>
              <a:latin typeface="Cambria"/>
              <a:ea typeface="Cambria"/>
              <a:cs typeface="Cambria"/>
              <a:sym typeface="Cambria"/>
            </a:endParaRPr>
          </a:p>
          <a:p>
            <a:pPr indent="0" lvl="0" marL="0" rtl="0" algn="l">
              <a:spcBef>
                <a:spcPts val="0"/>
              </a:spcBef>
              <a:spcAft>
                <a:spcPts val="0"/>
              </a:spcAft>
              <a:buNone/>
            </a:pPr>
            <a:r>
              <a:rPr lang="en" sz="750">
                <a:solidFill>
                  <a:srgbClr val="FFFFFF"/>
                </a:solidFill>
                <a:latin typeface="Cambria"/>
                <a:ea typeface="Cambria"/>
                <a:cs typeface="Cambria"/>
                <a:sym typeface="Cambria"/>
              </a:rPr>
              <a:t>University of Southern California</a:t>
            </a:r>
            <a:endParaRPr sz="750">
              <a:solidFill>
                <a:srgbClr val="FFFFFF"/>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t/>
            </a:r>
            <a:endParaRPr sz="85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15" name="Shape 115"/>
        <p:cNvGrpSpPr/>
        <p:nvPr/>
      </p:nvGrpSpPr>
      <p:grpSpPr>
        <a:xfrm>
          <a:off x="0" y="0"/>
          <a:ext cx="0" cy="0"/>
          <a:chOff x="0" y="0"/>
          <a:chExt cx="0" cy="0"/>
        </a:xfrm>
      </p:grpSpPr>
      <p:sp>
        <p:nvSpPr>
          <p:cNvPr id="116" name="Google Shape;116;p16"/>
          <p:cNvSpPr txBox="1"/>
          <p:nvPr>
            <p:ph type="title"/>
          </p:nvPr>
        </p:nvSpPr>
        <p:spPr>
          <a:xfrm>
            <a:off x="628650" y="45999"/>
            <a:ext cx="7751700" cy="809700"/>
          </a:xfrm>
          <a:prstGeom prst="rect">
            <a:avLst/>
          </a:prstGeom>
        </p:spPr>
        <p:txBody>
          <a:bodyPr anchorCtr="0" anchor="ctr" bIns="11150" lIns="22325" spcFirstLastPara="1" rIns="22325" wrap="square" tIns="11150">
            <a:noAutofit/>
          </a:bodyPr>
          <a:lstStyle/>
          <a:p>
            <a:pPr indent="0" lvl="0" marL="0" rtl="0" algn="l">
              <a:spcBef>
                <a:spcPts val="0"/>
              </a:spcBef>
              <a:spcAft>
                <a:spcPts val="0"/>
              </a:spcAft>
              <a:buNone/>
            </a:pPr>
            <a:r>
              <a:rPr b="1" lang="en" sz="2400">
                <a:solidFill>
                  <a:srgbClr val="FFFFFF"/>
                </a:solidFill>
                <a:latin typeface="Cambria"/>
                <a:ea typeface="Cambria"/>
                <a:cs typeface="Cambria"/>
                <a:sym typeface="Cambria"/>
              </a:rPr>
              <a:t>Introduction</a:t>
            </a:r>
            <a:endParaRPr b="1" sz="2400">
              <a:solidFill>
                <a:srgbClr val="FFFFFF"/>
              </a:solidFill>
              <a:latin typeface="Cambria"/>
              <a:ea typeface="Cambria"/>
              <a:cs typeface="Cambria"/>
              <a:sym typeface="Cambria"/>
            </a:endParaRPr>
          </a:p>
        </p:txBody>
      </p:sp>
      <p:sp>
        <p:nvSpPr>
          <p:cNvPr id="117" name="Google Shape;117;p16"/>
          <p:cNvSpPr txBox="1"/>
          <p:nvPr/>
        </p:nvSpPr>
        <p:spPr>
          <a:xfrm>
            <a:off x="6900950" y="4591425"/>
            <a:ext cx="2243100" cy="5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50">
                <a:solidFill>
                  <a:srgbClr val="FFCC00"/>
                </a:solidFill>
                <a:latin typeface="Cambria"/>
                <a:ea typeface="Cambria"/>
                <a:cs typeface="Cambria"/>
                <a:sym typeface="Cambria"/>
              </a:rPr>
              <a:t>USC</a:t>
            </a:r>
            <a:r>
              <a:rPr lang="en" sz="750">
                <a:solidFill>
                  <a:srgbClr val="FFFFFF"/>
                </a:solidFill>
                <a:latin typeface="Cambria"/>
                <a:ea typeface="Cambria"/>
                <a:cs typeface="Cambria"/>
                <a:sym typeface="Cambria"/>
              </a:rPr>
              <a:t> Mark and Mary Stevens Neuroimaging and Informatics Institute</a:t>
            </a:r>
            <a:endParaRPr sz="750">
              <a:solidFill>
                <a:srgbClr val="FFFFFF"/>
              </a:solidFill>
              <a:latin typeface="Cambria"/>
              <a:ea typeface="Cambria"/>
              <a:cs typeface="Cambria"/>
              <a:sym typeface="Cambria"/>
            </a:endParaRPr>
          </a:p>
          <a:p>
            <a:pPr indent="0" lvl="0" marL="0" rtl="0" algn="l">
              <a:spcBef>
                <a:spcPts val="0"/>
              </a:spcBef>
              <a:spcAft>
                <a:spcPts val="0"/>
              </a:spcAft>
              <a:buNone/>
            </a:pPr>
            <a:r>
              <a:rPr lang="en" sz="750">
                <a:solidFill>
                  <a:srgbClr val="FFFFFF"/>
                </a:solidFill>
                <a:latin typeface="Cambria"/>
                <a:ea typeface="Cambria"/>
                <a:cs typeface="Cambria"/>
                <a:sym typeface="Cambria"/>
              </a:rPr>
              <a:t>Keck School of Medicine of </a:t>
            </a:r>
            <a:r>
              <a:rPr lang="en" sz="750">
                <a:solidFill>
                  <a:srgbClr val="FFCC00"/>
                </a:solidFill>
                <a:latin typeface="Cambria"/>
                <a:ea typeface="Cambria"/>
                <a:cs typeface="Cambria"/>
                <a:sym typeface="Cambria"/>
              </a:rPr>
              <a:t>USC</a:t>
            </a:r>
            <a:endParaRPr sz="750">
              <a:solidFill>
                <a:srgbClr val="FFCC00"/>
              </a:solidFill>
              <a:latin typeface="Cambria"/>
              <a:ea typeface="Cambria"/>
              <a:cs typeface="Cambria"/>
              <a:sym typeface="Cambria"/>
            </a:endParaRPr>
          </a:p>
          <a:p>
            <a:pPr indent="0" lvl="0" marL="0" rtl="0" algn="l">
              <a:spcBef>
                <a:spcPts val="0"/>
              </a:spcBef>
              <a:spcAft>
                <a:spcPts val="0"/>
              </a:spcAft>
              <a:buNone/>
            </a:pPr>
            <a:r>
              <a:rPr lang="en" sz="750">
                <a:solidFill>
                  <a:srgbClr val="FFFFFF"/>
                </a:solidFill>
                <a:latin typeface="Cambria"/>
                <a:ea typeface="Cambria"/>
                <a:cs typeface="Cambria"/>
                <a:sym typeface="Cambria"/>
              </a:rPr>
              <a:t>University of Southern California</a:t>
            </a:r>
            <a:endParaRPr sz="750">
              <a:solidFill>
                <a:srgbClr val="FFFFFF"/>
              </a:solidFill>
              <a:latin typeface="Cambria"/>
              <a:ea typeface="Cambria"/>
              <a:cs typeface="Cambria"/>
              <a:sym typeface="Cambria"/>
            </a:endParaRPr>
          </a:p>
          <a:p>
            <a:pPr indent="0" lvl="0" marL="0" rtl="0" algn="l">
              <a:spcBef>
                <a:spcPts val="0"/>
              </a:spcBef>
              <a:spcAft>
                <a:spcPts val="0"/>
              </a:spcAft>
              <a:buNone/>
            </a:pPr>
            <a:r>
              <a:t/>
            </a:r>
            <a:endParaRPr sz="85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18" name="Google Shape;118;p16"/>
          <p:cNvSpPr txBox="1"/>
          <p:nvPr/>
        </p:nvSpPr>
        <p:spPr>
          <a:xfrm>
            <a:off x="821400" y="1119700"/>
            <a:ext cx="7501200" cy="1748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Times New Roman"/>
                <a:ea typeface="Times New Roman"/>
                <a:cs typeface="Times New Roman"/>
                <a:sym typeface="Times New Roman"/>
              </a:rPr>
              <a:t>Beyond the extensive subject knowledge you will gain from performing research, you will be in an environment with many, many bright minds such as your peers, faculty, and other researchers that help tremendously with guidance and advice, not only pertaining to research. </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a:latin typeface="Calibri"/>
              <a:ea typeface="Calibri"/>
              <a:cs typeface="Calibri"/>
              <a:sym typeface="Calibri"/>
            </a:endParaRPr>
          </a:p>
        </p:txBody>
      </p:sp>
      <p:pic>
        <p:nvPicPr>
          <p:cNvPr id="119" name="Google Shape;119;p16"/>
          <p:cNvPicPr preferRelativeResize="0"/>
          <p:nvPr/>
        </p:nvPicPr>
        <p:blipFill>
          <a:blip r:embed="rId3">
            <a:alphaModFix/>
          </a:blip>
          <a:stretch>
            <a:fillRect/>
          </a:stretch>
        </p:blipFill>
        <p:spPr>
          <a:xfrm>
            <a:off x="1483600" y="2571750"/>
            <a:ext cx="2621124" cy="1970600"/>
          </a:xfrm>
          <a:prstGeom prst="rect">
            <a:avLst/>
          </a:prstGeom>
          <a:noFill/>
          <a:ln>
            <a:noFill/>
          </a:ln>
        </p:spPr>
      </p:pic>
      <p:pic>
        <p:nvPicPr>
          <p:cNvPr id="120" name="Google Shape;120;p16"/>
          <p:cNvPicPr preferRelativeResize="0"/>
          <p:nvPr/>
        </p:nvPicPr>
        <p:blipFill>
          <a:blip r:embed="rId4">
            <a:alphaModFix/>
          </a:blip>
          <a:stretch>
            <a:fillRect/>
          </a:stretch>
        </p:blipFill>
        <p:spPr>
          <a:xfrm>
            <a:off x="5037990" y="2571750"/>
            <a:ext cx="1970601" cy="19706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24" name="Shape 124"/>
        <p:cNvGrpSpPr/>
        <p:nvPr/>
      </p:nvGrpSpPr>
      <p:grpSpPr>
        <a:xfrm>
          <a:off x="0" y="0"/>
          <a:ext cx="0" cy="0"/>
          <a:chOff x="0" y="0"/>
          <a:chExt cx="0" cy="0"/>
        </a:xfrm>
      </p:grpSpPr>
      <p:sp>
        <p:nvSpPr>
          <p:cNvPr id="125" name="Google Shape;125;p17"/>
          <p:cNvSpPr txBox="1"/>
          <p:nvPr>
            <p:ph type="title"/>
          </p:nvPr>
        </p:nvSpPr>
        <p:spPr>
          <a:xfrm>
            <a:off x="628650" y="45999"/>
            <a:ext cx="7751700" cy="809700"/>
          </a:xfrm>
          <a:prstGeom prst="rect">
            <a:avLst/>
          </a:prstGeom>
        </p:spPr>
        <p:txBody>
          <a:bodyPr anchorCtr="0" anchor="ctr" bIns="11150" lIns="22325" spcFirstLastPara="1" rIns="22325" wrap="square" tIns="11150">
            <a:noAutofit/>
          </a:bodyPr>
          <a:lstStyle/>
          <a:p>
            <a:pPr indent="0" lvl="0" marL="0" rtl="0" algn="l">
              <a:spcBef>
                <a:spcPts val="0"/>
              </a:spcBef>
              <a:spcAft>
                <a:spcPts val="0"/>
              </a:spcAft>
              <a:buNone/>
            </a:pPr>
            <a:r>
              <a:rPr b="1" lang="en" sz="2400">
                <a:solidFill>
                  <a:srgbClr val="FFFFFF"/>
                </a:solidFill>
                <a:latin typeface="Cambria"/>
                <a:ea typeface="Cambria"/>
                <a:cs typeface="Cambria"/>
                <a:sym typeface="Cambria"/>
              </a:rPr>
              <a:t>More than just your subject domain</a:t>
            </a:r>
            <a:endParaRPr b="1" sz="2400">
              <a:solidFill>
                <a:srgbClr val="FFFFFF"/>
              </a:solidFill>
              <a:latin typeface="Cambria"/>
              <a:ea typeface="Cambria"/>
              <a:cs typeface="Cambria"/>
              <a:sym typeface="Cambria"/>
            </a:endParaRPr>
          </a:p>
        </p:txBody>
      </p:sp>
      <p:sp>
        <p:nvSpPr>
          <p:cNvPr id="126" name="Google Shape;126;p17"/>
          <p:cNvSpPr txBox="1"/>
          <p:nvPr/>
        </p:nvSpPr>
        <p:spPr>
          <a:xfrm>
            <a:off x="6900950" y="4591425"/>
            <a:ext cx="2243100" cy="55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50">
                <a:solidFill>
                  <a:srgbClr val="FFCC00"/>
                </a:solidFill>
                <a:latin typeface="Cambria"/>
                <a:ea typeface="Cambria"/>
                <a:cs typeface="Cambria"/>
                <a:sym typeface="Cambria"/>
              </a:rPr>
              <a:t>USC</a:t>
            </a:r>
            <a:r>
              <a:rPr lang="en" sz="750">
                <a:solidFill>
                  <a:srgbClr val="FFFFFF"/>
                </a:solidFill>
                <a:latin typeface="Cambria"/>
                <a:ea typeface="Cambria"/>
                <a:cs typeface="Cambria"/>
                <a:sym typeface="Cambria"/>
              </a:rPr>
              <a:t> Mark and Mary Stevens Neuroimaging and Informatics Institute</a:t>
            </a:r>
            <a:endParaRPr sz="750">
              <a:solidFill>
                <a:srgbClr val="FFFFFF"/>
              </a:solidFill>
              <a:latin typeface="Cambria"/>
              <a:ea typeface="Cambria"/>
              <a:cs typeface="Cambria"/>
              <a:sym typeface="Cambria"/>
            </a:endParaRPr>
          </a:p>
          <a:p>
            <a:pPr indent="0" lvl="0" marL="0" rtl="0" algn="l">
              <a:spcBef>
                <a:spcPts val="0"/>
              </a:spcBef>
              <a:spcAft>
                <a:spcPts val="0"/>
              </a:spcAft>
              <a:buNone/>
            </a:pPr>
            <a:r>
              <a:rPr lang="en" sz="750">
                <a:solidFill>
                  <a:srgbClr val="FFFFFF"/>
                </a:solidFill>
                <a:latin typeface="Cambria"/>
                <a:ea typeface="Cambria"/>
                <a:cs typeface="Cambria"/>
                <a:sym typeface="Cambria"/>
              </a:rPr>
              <a:t>Keck School of Medicine of </a:t>
            </a:r>
            <a:r>
              <a:rPr lang="en" sz="750">
                <a:solidFill>
                  <a:srgbClr val="FFCC00"/>
                </a:solidFill>
                <a:latin typeface="Cambria"/>
                <a:ea typeface="Cambria"/>
                <a:cs typeface="Cambria"/>
                <a:sym typeface="Cambria"/>
              </a:rPr>
              <a:t>USC</a:t>
            </a:r>
            <a:endParaRPr sz="750">
              <a:solidFill>
                <a:srgbClr val="FFCC00"/>
              </a:solidFill>
              <a:latin typeface="Cambria"/>
              <a:ea typeface="Cambria"/>
              <a:cs typeface="Cambria"/>
              <a:sym typeface="Cambria"/>
            </a:endParaRPr>
          </a:p>
          <a:p>
            <a:pPr indent="0" lvl="0" marL="0" rtl="0" algn="l">
              <a:spcBef>
                <a:spcPts val="0"/>
              </a:spcBef>
              <a:spcAft>
                <a:spcPts val="0"/>
              </a:spcAft>
              <a:buNone/>
            </a:pPr>
            <a:r>
              <a:rPr lang="en" sz="750">
                <a:solidFill>
                  <a:srgbClr val="FFFFFF"/>
                </a:solidFill>
                <a:latin typeface="Cambria"/>
                <a:ea typeface="Cambria"/>
                <a:cs typeface="Cambria"/>
                <a:sym typeface="Cambria"/>
              </a:rPr>
              <a:t>University of Southern California</a:t>
            </a:r>
            <a:endParaRPr sz="750">
              <a:solidFill>
                <a:srgbClr val="FFFFFF"/>
              </a:solidFill>
              <a:latin typeface="Cambria"/>
              <a:ea typeface="Cambria"/>
              <a:cs typeface="Cambria"/>
              <a:sym typeface="Cambria"/>
            </a:endParaRPr>
          </a:p>
          <a:p>
            <a:pPr indent="0" lvl="0" marL="0" rtl="0" algn="l">
              <a:spcBef>
                <a:spcPts val="0"/>
              </a:spcBef>
              <a:spcAft>
                <a:spcPts val="0"/>
              </a:spcAft>
              <a:buNone/>
            </a:pPr>
            <a:r>
              <a:t/>
            </a:r>
            <a:endParaRPr sz="850">
              <a:solidFill>
                <a:schemeClr val="dk1"/>
              </a:solidFill>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27" name="Google Shape;127;p17"/>
          <p:cNvSpPr txBox="1"/>
          <p:nvPr/>
        </p:nvSpPr>
        <p:spPr>
          <a:xfrm>
            <a:off x="254900" y="1092425"/>
            <a:ext cx="8125500" cy="3167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Calibri"/>
              <a:buChar char="●"/>
            </a:pPr>
            <a:r>
              <a:rPr lang="en" sz="1800">
                <a:latin typeface="Calibri"/>
                <a:ea typeface="Calibri"/>
                <a:cs typeface="Calibri"/>
                <a:sym typeface="Calibri"/>
              </a:rPr>
              <a:t>Overall research process</a:t>
            </a:r>
            <a:endParaRPr sz="1800">
              <a:latin typeface="Calibri"/>
              <a:ea typeface="Calibri"/>
              <a:cs typeface="Calibri"/>
              <a:sym typeface="Calibri"/>
            </a:endParaRPr>
          </a:p>
          <a:p>
            <a:pPr indent="-304800" lvl="1" marL="9144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Understanding how knowledge is disseminated in the scientific community</a:t>
            </a:r>
            <a:endParaRPr sz="12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Technical/Analytical skills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Public speaking skills</a:t>
            </a:r>
            <a:endParaRPr sz="1800">
              <a:latin typeface="Calibri"/>
              <a:ea typeface="Calibri"/>
              <a:cs typeface="Calibri"/>
              <a:sym typeface="Calibri"/>
            </a:endParaRPr>
          </a:p>
          <a:p>
            <a:pPr indent="-342900" lvl="1" marL="914400" rtl="0" algn="l">
              <a:spcBef>
                <a:spcPts val="0"/>
              </a:spcBef>
              <a:spcAft>
                <a:spcPts val="0"/>
              </a:spcAft>
              <a:buSzPts val="1800"/>
              <a:buFont typeface="Calibri"/>
              <a:buChar char="○"/>
            </a:pPr>
            <a:r>
              <a:rPr lang="en" sz="1800">
                <a:latin typeface="Calibri"/>
                <a:ea typeface="Calibri"/>
                <a:cs typeface="Calibri"/>
                <a:sym typeface="Calibri"/>
              </a:rPr>
              <a:t>Presenting your work to peers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Critical thinking skills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Writing skills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Working/communicating in teams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Other people’s ideas/expertise</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Developing professional relationships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 sz="1800">
                <a:latin typeface="Calibri"/>
                <a:ea typeface="Calibri"/>
                <a:cs typeface="Calibri"/>
                <a:sym typeface="Calibri"/>
              </a:rPr>
              <a:t>Possible publication(s)!</a:t>
            </a:r>
            <a:endParaRPr sz="1800">
              <a:latin typeface="Calibri"/>
              <a:ea typeface="Calibri"/>
              <a:cs typeface="Calibri"/>
              <a:sym typeface="Calibri"/>
            </a:endParaRPr>
          </a:p>
        </p:txBody>
      </p:sp>
      <p:pic>
        <p:nvPicPr>
          <p:cNvPr id="128" name="Google Shape;128;p17"/>
          <p:cNvPicPr preferRelativeResize="0"/>
          <p:nvPr/>
        </p:nvPicPr>
        <p:blipFill>
          <a:blip r:embed="rId3">
            <a:alphaModFix/>
          </a:blip>
          <a:stretch>
            <a:fillRect/>
          </a:stretch>
        </p:blipFill>
        <p:spPr>
          <a:xfrm>
            <a:off x="7892263" y="1524926"/>
            <a:ext cx="1044762" cy="809700"/>
          </a:xfrm>
          <a:prstGeom prst="rect">
            <a:avLst/>
          </a:prstGeom>
          <a:noFill/>
          <a:ln>
            <a:noFill/>
          </a:ln>
        </p:spPr>
      </p:pic>
      <p:pic>
        <p:nvPicPr>
          <p:cNvPr id="129" name="Google Shape;129;p17"/>
          <p:cNvPicPr preferRelativeResize="0"/>
          <p:nvPr/>
        </p:nvPicPr>
        <p:blipFill>
          <a:blip r:embed="rId4">
            <a:alphaModFix/>
          </a:blip>
          <a:stretch>
            <a:fillRect/>
          </a:stretch>
        </p:blipFill>
        <p:spPr>
          <a:xfrm>
            <a:off x="6424199" y="962154"/>
            <a:ext cx="1020001" cy="948349"/>
          </a:xfrm>
          <a:prstGeom prst="rect">
            <a:avLst/>
          </a:prstGeom>
          <a:noFill/>
          <a:ln>
            <a:noFill/>
          </a:ln>
        </p:spPr>
      </p:pic>
      <p:pic>
        <p:nvPicPr>
          <p:cNvPr id="130" name="Google Shape;130;p17"/>
          <p:cNvPicPr preferRelativeResize="0"/>
          <p:nvPr/>
        </p:nvPicPr>
        <p:blipFill>
          <a:blip r:embed="rId5">
            <a:alphaModFix/>
          </a:blip>
          <a:stretch>
            <a:fillRect/>
          </a:stretch>
        </p:blipFill>
        <p:spPr>
          <a:xfrm>
            <a:off x="4002450" y="1383925"/>
            <a:ext cx="1241000" cy="1241000"/>
          </a:xfrm>
          <a:prstGeom prst="rect">
            <a:avLst/>
          </a:prstGeom>
          <a:noFill/>
          <a:ln>
            <a:noFill/>
          </a:ln>
        </p:spPr>
      </p:pic>
      <p:pic>
        <p:nvPicPr>
          <p:cNvPr id="131" name="Google Shape;131;p17"/>
          <p:cNvPicPr preferRelativeResize="0"/>
          <p:nvPr/>
        </p:nvPicPr>
        <p:blipFill>
          <a:blip r:embed="rId6">
            <a:alphaModFix/>
          </a:blip>
          <a:stretch>
            <a:fillRect/>
          </a:stretch>
        </p:blipFill>
        <p:spPr>
          <a:xfrm flipH="1">
            <a:off x="5317499" y="2129863"/>
            <a:ext cx="1400576" cy="1050425"/>
          </a:xfrm>
          <a:prstGeom prst="rect">
            <a:avLst/>
          </a:prstGeom>
          <a:noFill/>
          <a:ln>
            <a:noFill/>
          </a:ln>
        </p:spPr>
      </p:pic>
      <p:pic>
        <p:nvPicPr>
          <p:cNvPr id="132" name="Google Shape;132;p17"/>
          <p:cNvPicPr preferRelativeResize="0"/>
          <p:nvPr/>
        </p:nvPicPr>
        <p:blipFill>
          <a:blip r:embed="rId7">
            <a:alphaModFix/>
          </a:blip>
          <a:stretch>
            <a:fillRect/>
          </a:stretch>
        </p:blipFill>
        <p:spPr>
          <a:xfrm>
            <a:off x="4410140" y="3319975"/>
            <a:ext cx="1905759" cy="1200475"/>
          </a:xfrm>
          <a:prstGeom prst="rect">
            <a:avLst/>
          </a:prstGeom>
          <a:noFill/>
          <a:ln>
            <a:noFill/>
          </a:ln>
        </p:spPr>
      </p:pic>
      <p:pic>
        <p:nvPicPr>
          <p:cNvPr id="133" name="Google Shape;133;p17"/>
          <p:cNvPicPr preferRelativeResize="0"/>
          <p:nvPr/>
        </p:nvPicPr>
        <p:blipFill>
          <a:blip r:embed="rId8">
            <a:alphaModFix/>
          </a:blip>
          <a:stretch>
            <a:fillRect/>
          </a:stretch>
        </p:blipFill>
        <p:spPr>
          <a:xfrm>
            <a:off x="7246067" y="2832257"/>
            <a:ext cx="1690950" cy="168819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